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5143500" cx="9144000"/>
  <p:notesSz cx="6858000" cy="9144000"/>
  <p:embeddedFontLst>
    <p:embeddedFont>
      <p:font typeface="Work Sans"/>
      <p:regular r:id="rId27"/>
      <p:bold r:id="rId28"/>
      <p:italic r:id="rId29"/>
      <p:boldItalic r:id="rId30"/>
    </p:embeddedFont>
    <p:embeddedFont>
      <p:font typeface="Open Sans"/>
      <p:regular r:id="rId31"/>
      <p:bold r:id="rId32"/>
      <p:italic r:id="rId33"/>
      <p:boldItalic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WorkSans-bold.fntdata"/><Relationship Id="rId27" Type="http://schemas.openxmlformats.org/officeDocument/2006/relationships/font" Target="fonts/WorkSans-regular.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WorkSans-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OpenSans-regular.fntdata"/><Relationship Id="rId30" Type="http://schemas.openxmlformats.org/officeDocument/2006/relationships/font" Target="fonts/WorkSans-boldItalic.fntdata"/><Relationship Id="rId11" Type="http://schemas.openxmlformats.org/officeDocument/2006/relationships/slide" Target="slides/slide6.xml"/><Relationship Id="rId33" Type="http://schemas.openxmlformats.org/officeDocument/2006/relationships/font" Target="fonts/OpenSans-italic.fntdata"/><Relationship Id="rId10" Type="http://schemas.openxmlformats.org/officeDocument/2006/relationships/slide" Target="slides/slide5.xml"/><Relationship Id="rId32" Type="http://schemas.openxmlformats.org/officeDocument/2006/relationships/font" Target="fonts/OpenSans-bold.fntdata"/><Relationship Id="rId13" Type="http://schemas.openxmlformats.org/officeDocument/2006/relationships/slide" Target="slides/slide8.xml"/><Relationship Id="rId12" Type="http://schemas.openxmlformats.org/officeDocument/2006/relationships/slide" Target="slides/slide7.xml"/><Relationship Id="rId34" Type="http://schemas.openxmlformats.org/officeDocument/2006/relationships/font" Target="fonts/OpenSans-boldItalic.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scribbr.nl/scriptie-structuur/hoe-doe-je-literatuuronderzoek/"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6e89af7d62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6e89af7d62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202F66"/>
                </a:solidFill>
              </a:rPr>
              <a:t>Deze collegeslides zijn gebaseerd op Scribbrs Knowledge Base artikel </a:t>
            </a:r>
            <a:r>
              <a:rPr i="1" lang="en-GB">
                <a:solidFill>
                  <a:srgbClr val="202F66"/>
                </a:solidFill>
              </a:rPr>
              <a:t>Zo doe je een literatuuronderzoek of literatuurstudie</a:t>
            </a:r>
            <a:r>
              <a:rPr lang="en-GB">
                <a:solidFill>
                  <a:srgbClr val="202F66"/>
                </a:solidFill>
              </a:rPr>
              <a:t>, dat je kunt vinden via de volgende link: </a:t>
            </a:r>
            <a:r>
              <a:rPr lang="en-GB" u="sng">
                <a:solidFill>
                  <a:schemeClr val="hlink"/>
                </a:solidFill>
                <a:hlinkClick r:id="rId2"/>
              </a:rPr>
              <a:t>https://www.scribbr.nl/scriptie-structuur/hoe-doe-je-literatuuronderzoek/</a:t>
            </a:r>
            <a:r>
              <a:rPr lang="en-GB">
                <a:solidFill>
                  <a:srgbClr val="202F66"/>
                </a:solidFill>
              </a:rPr>
              <a:t> </a:t>
            </a:r>
            <a:endParaRPr>
              <a:solidFill>
                <a:srgbClr val="202F66"/>
              </a:solidFill>
            </a:endParaRPr>
          </a:p>
          <a:p>
            <a:pPr indent="0" lvl="0" marL="0" rtl="0" algn="l">
              <a:spcBef>
                <a:spcPts val="0"/>
              </a:spcBef>
              <a:spcAft>
                <a:spcPts val="0"/>
              </a:spcAft>
              <a:buNone/>
            </a:pPr>
            <a:r>
              <a:t/>
            </a:r>
            <a:endParaRPr>
              <a:solidFill>
                <a:srgbClr val="202F66"/>
              </a:solidFill>
            </a:endParaRPr>
          </a:p>
          <a:p>
            <a:pPr indent="0" lvl="0" marL="0" rtl="0" algn="l">
              <a:spcBef>
                <a:spcPts val="0"/>
              </a:spcBef>
              <a:spcAft>
                <a:spcPts val="0"/>
              </a:spcAft>
              <a:buNone/>
            </a:pPr>
            <a:r>
              <a:rPr b="1" lang="en-GB">
                <a:solidFill>
                  <a:srgbClr val="202F66"/>
                </a:solidFill>
              </a:rPr>
              <a:t>Als je deze presentatie wilt aanpassen, doe je dat als volgt:</a:t>
            </a:r>
            <a:endParaRPr b="1">
              <a:solidFill>
                <a:srgbClr val="202F66"/>
              </a:solidFill>
            </a:endParaRPr>
          </a:p>
          <a:p>
            <a:pPr indent="0" lvl="0" marL="0" rtl="0" algn="l">
              <a:spcBef>
                <a:spcPts val="0"/>
              </a:spcBef>
              <a:spcAft>
                <a:spcPts val="0"/>
              </a:spcAft>
              <a:buNone/>
            </a:pPr>
            <a:r>
              <a:t/>
            </a:r>
            <a:endParaRPr b="1">
              <a:solidFill>
                <a:srgbClr val="202F66"/>
              </a:solidFill>
            </a:endParaRPr>
          </a:p>
          <a:p>
            <a:pPr indent="-298450" lvl="0" marL="457200" rtl="0" algn="l">
              <a:spcBef>
                <a:spcPts val="0"/>
              </a:spcBef>
              <a:spcAft>
                <a:spcPts val="0"/>
              </a:spcAft>
              <a:buClr>
                <a:srgbClr val="202F66"/>
              </a:buClr>
              <a:buSzPts val="1100"/>
              <a:buAutoNum type="arabicPeriod"/>
            </a:pPr>
            <a:r>
              <a:rPr lang="en-GB">
                <a:solidFill>
                  <a:srgbClr val="202F66"/>
                </a:solidFill>
              </a:rPr>
              <a:t>Klik op “Bestand” in de linkerbovenhoek</a:t>
            </a:r>
            <a:endParaRPr>
              <a:solidFill>
                <a:srgbClr val="202F66"/>
              </a:solidFill>
            </a:endParaRPr>
          </a:p>
          <a:p>
            <a:pPr indent="-298450" lvl="0" marL="457200" rtl="0" algn="l">
              <a:spcBef>
                <a:spcPts val="0"/>
              </a:spcBef>
              <a:spcAft>
                <a:spcPts val="0"/>
              </a:spcAft>
              <a:buClr>
                <a:srgbClr val="202F66"/>
              </a:buClr>
              <a:buSzPts val="1100"/>
              <a:buAutoNum type="arabicPeriod"/>
            </a:pPr>
            <a:r>
              <a:rPr lang="en-GB">
                <a:solidFill>
                  <a:srgbClr val="202F66"/>
                </a:solidFill>
              </a:rPr>
              <a:t>Klik op “Maak een kopie”</a:t>
            </a:r>
            <a:endParaRPr>
              <a:solidFill>
                <a:srgbClr val="202F66"/>
              </a:solidFill>
            </a:endParaRPr>
          </a:p>
          <a:p>
            <a:pPr indent="-298450" lvl="0" marL="457200" rtl="0" algn="l">
              <a:spcBef>
                <a:spcPts val="0"/>
              </a:spcBef>
              <a:spcAft>
                <a:spcPts val="0"/>
              </a:spcAft>
              <a:buClr>
                <a:srgbClr val="202F66"/>
              </a:buClr>
              <a:buSzPts val="1100"/>
              <a:buAutoNum type="arabicPeriod"/>
            </a:pPr>
            <a:r>
              <a:rPr lang="en-GB">
                <a:solidFill>
                  <a:srgbClr val="202F66"/>
                </a:solidFill>
              </a:rPr>
              <a:t>Selecteer “Gehele presentatie”</a:t>
            </a:r>
            <a:endParaRPr>
              <a:solidFill>
                <a:srgbClr val="202F66"/>
              </a:solidFill>
            </a:endParaRPr>
          </a:p>
          <a:p>
            <a:pPr indent="-298450" lvl="0" marL="457200" rtl="0" algn="l">
              <a:spcBef>
                <a:spcPts val="0"/>
              </a:spcBef>
              <a:spcAft>
                <a:spcPts val="0"/>
              </a:spcAft>
              <a:buClr>
                <a:srgbClr val="202F66"/>
              </a:buClr>
              <a:buSzPts val="1100"/>
              <a:buAutoNum type="arabicPeriod"/>
            </a:pPr>
            <a:r>
              <a:rPr lang="en-GB">
                <a:solidFill>
                  <a:srgbClr val="202F66"/>
                </a:solidFill>
              </a:rPr>
              <a:t>Sla de presentatie op in je persoonlijke Google Drive</a:t>
            </a:r>
            <a:endParaRPr>
              <a:solidFill>
                <a:srgbClr val="202F66"/>
              </a:solidFill>
            </a:endParaRPr>
          </a:p>
          <a:p>
            <a:pPr indent="-298450" lvl="0" marL="457200" rtl="0" algn="l">
              <a:spcBef>
                <a:spcPts val="0"/>
              </a:spcBef>
              <a:spcAft>
                <a:spcPts val="0"/>
              </a:spcAft>
              <a:buClr>
                <a:srgbClr val="202F66"/>
              </a:buClr>
              <a:buSzPts val="1100"/>
              <a:buAutoNum type="arabicPeriod"/>
            </a:pPr>
            <a:r>
              <a:rPr lang="en-GB">
                <a:solidFill>
                  <a:srgbClr val="202F66"/>
                </a:solidFill>
              </a:rPr>
              <a:t>Nu kun je de kopie van de presentatie bewerken</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8eb899869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8eb899869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Je kunt de volgende vragen stellen over iedere bron: Welke vraag staat centraal en wat zijn de belangrijkste concepten, theorieën, methoden, resultaten en conclusies?</a:t>
            </a:r>
            <a:endParaRPr/>
          </a:p>
          <a:p>
            <a:pPr indent="-298450" lvl="0" marL="457200" rtl="0" algn="l">
              <a:spcBef>
                <a:spcPts val="0"/>
              </a:spcBef>
              <a:spcAft>
                <a:spcPts val="0"/>
              </a:spcAft>
              <a:buSzPts val="1100"/>
              <a:buChar char="●"/>
            </a:pPr>
            <a:r>
              <a:rPr lang="en-GB"/>
              <a:t>Hoe verhoudt dit onderzoek zich tot andere studies en wat zijn de belangrijkste inzichten en argumenten?</a:t>
            </a:r>
            <a:endParaRPr/>
          </a:p>
          <a:p>
            <a:pPr indent="-298450" lvl="0" marL="457200" rtl="0" algn="l">
              <a:spcBef>
                <a:spcPts val="0"/>
              </a:spcBef>
              <a:spcAft>
                <a:spcPts val="0"/>
              </a:spcAft>
              <a:buSzPts val="1100"/>
              <a:buChar char="●"/>
            </a:pPr>
            <a:r>
              <a:rPr lang="en-GB"/>
              <a:t>Een van de meest belangrijke aspecten die je moet evalueren, is de kwaliteit van het onderzoek.</a:t>
            </a:r>
            <a:endParaRPr/>
          </a:p>
          <a:p>
            <a:pPr indent="-298450" lvl="0" marL="457200" rtl="0" algn="l">
              <a:spcBef>
                <a:spcPts val="0"/>
              </a:spcBef>
              <a:spcAft>
                <a:spcPts val="0"/>
              </a:spcAft>
              <a:buSzPts val="1100"/>
              <a:buChar char="●"/>
            </a:pPr>
            <a:r>
              <a:rPr lang="en-GB"/>
              <a:t>Als de auteur sterke of zwakke punten aanhaalt, kun je hier in het bijzonder op letten.</a:t>
            </a:r>
            <a:endParaRPr/>
          </a:p>
          <a:p>
            <a:pPr indent="-298450" lvl="0" marL="457200" rtl="0" algn="l">
              <a:spcBef>
                <a:spcPts val="0"/>
              </a:spcBef>
              <a:spcAft>
                <a:spcPts val="0"/>
              </a:spcAft>
              <a:buSzPts val="1100"/>
              <a:buChar char="●"/>
            </a:pPr>
            <a:r>
              <a:rPr lang="en-GB"/>
              <a:t>Maar het is ook belangrijk om het onderzoek zelf te evalueren: zijn er problemen die de auteur niet bespreekt? Zijn er patronen te herkennen voor een succesvolle aanpak?</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8eb899869b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8eb899869b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In deze fase van je onderzoek verwerk je veel informatie, dus het is belangrijk om aantekeningen te maken.</a:t>
            </a:r>
            <a:endParaRPr/>
          </a:p>
          <a:p>
            <a:pPr indent="-298450" lvl="0" marL="457200" rtl="0" algn="l">
              <a:spcBef>
                <a:spcPts val="0"/>
              </a:spcBef>
              <a:spcAft>
                <a:spcPts val="0"/>
              </a:spcAft>
              <a:buSzPts val="1100"/>
              <a:buChar char="●"/>
            </a:pPr>
            <a:r>
              <a:rPr lang="en-GB"/>
              <a:t>Noteer specifieke citaten die mogelijk van belang zijn voor je eigen literatuurstudie, maar parafraseer ook de belangrijke punten van iedere bron.</a:t>
            </a:r>
            <a:endParaRPr/>
          </a:p>
          <a:p>
            <a:pPr indent="-298450" lvl="0" marL="457200" rtl="0" algn="l">
              <a:spcBef>
                <a:spcPts val="0"/>
              </a:spcBef>
              <a:spcAft>
                <a:spcPts val="0"/>
              </a:spcAft>
              <a:buSzPts val="1100"/>
              <a:buChar char="●"/>
            </a:pPr>
            <a:r>
              <a:rPr lang="en-GB"/>
              <a:t>Houd de broninformatie bij voor je literatuurlijst. Je kunt het beste de auteursnaam, de titel, de naam van het tijdschrift en het publicatiejaar noteren.</a:t>
            </a:r>
            <a:endParaRPr/>
          </a:p>
          <a:p>
            <a:pPr indent="-298450" lvl="0" marL="457200" rtl="0" algn="l">
              <a:spcBef>
                <a:spcPts val="0"/>
              </a:spcBef>
              <a:spcAft>
                <a:spcPts val="0"/>
              </a:spcAft>
              <a:buSzPts val="1100"/>
              <a:buChar char="●"/>
            </a:pPr>
            <a:r>
              <a:rPr lang="en-GB"/>
              <a:t>Het is ook essentieel om de paginanummers te noteren voor citaten of parafrases, zodat je deze kunt terugvinden. Daarnaast heb je de paginanummers nodig voor je bronvermeldingen.</a:t>
            </a:r>
            <a:endParaRPr/>
          </a:p>
          <a:p>
            <a:pPr indent="-298450" lvl="0" marL="457200" rtl="0" algn="l">
              <a:spcBef>
                <a:spcPts val="0"/>
              </a:spcBef>
              <a:spcAft>
                <a:spcPts val="0"/>
              </a:spcAft>
              <a:buSzPts val="1100"/>
              <a:buChar char="●"/>
            </a:pPr>
            <a:r>
              <a:rPr lang="en-GB"/>
              <a:t>Aantekeningen maken zorgt ervoor dat het schrijfproces makkelijker verloopt.</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8eb899869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8eb899869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Je wilt nu beginnen met nadenken over wat jouw evaluatie van de belangrijke bronnen laat zien.</a:t>
            </a:r>
            <a:endParaRPr/>
          </a:p>
          <a:p>
            <a:pPr indent="-298450" lvl="0" marL="457200" rtl="0" algn="l">
              <a:spcBef>
                <a:spcPts val="0"/>
              </a:spcBef>
              <a:spcAft>
                <a:spcPts val="0"/>
              </a:spcAft>
              <a:buSzPts val="1100"/>
              <a:buChar char="●"/>
            </a:pPr>
            <a:r>
              <a:rPr lang="en-GB"/>
              <a:t>Je zoekt naar duidelijke trends in de literatuur: thema’s die vaak terugkeren, onopgeloste discussiepunten en hiaten in onderzoek.</a:t>
            </a:r>
            <a:endParaRPr/>
          </a:p>
          <a:p>
            <a:pPr indent="-298450" lvl="0" marL="457200" rtl="0" algn="l">
              <a:spcBef>
                <a:spcPts val="0"/>
              </a:spcBef>
              <a:spcAft>
                <a:spcPts val="0"/>
              </a:spcAft>
              <a:buSzPts val="1100"/>
              <a:buChar char="●"/>
            </a:pPr>
            <a:r>
              <a:rPr lang="en-GB"/>
              <a:t>Als je meningsverschillen tussen diverse onderzoekers tegenkomt, kun je proberen vast te stellen of het discussiepunt is opgelost of dat vervolgonderzoek nodig is.</a:t>
            </a:r>
            <a:endParaRPr/>
          </a:p>
          <a:p>
            <a:pPr indent="-298450" lvl="0" marL="457200" rtl="0" algn="l">
              <a:spcBef>
                <a:spcPts val="0"/>
              </a:spcBef>
              <a:spcAft>
                <a:spcPts val="0"/>
              </a:spcAft>
              <a:buSzPts val="1100"/>
              <a:buChar char="●"/>
            </a:pPr>
            <a:r>
              <a:rPr lang="en-GB"/>
              <a:t>Als je een artikel of boek tegenkomt dat vaak wordt aangehaald, kun je aannemen dat het een belangrijke publicatie is voor dit onderwerp. Hoe positioneren onderzoekers zich in verhouding tot die belangrijke publicatie? Beschouwen zij de de studie als cruciaal of trekken ze de waarde in twijfel?</a:t>
            </a:r>
            <a:endParaRPr/>
          </a:p>
          <a:p>
            <a:pPr indent="-298450" lvl="0" marL="457200" rtl="0" algn="l">
              <a:spcBef>
                <a:spcPts val="0"/>
              </a:spcBef>
              <a:spcAft>
                <a:spcPts val="0"/>
              </a:spcAft>
              <a:buSzPts val="1100"/>
              <a:buChar char="●"/>
            </a:pPr>
            <a:r>
              <a:rPr lang="en-GB"/>
              <a:t>Om hiaten in het onderzoek te identificeren, kun je opzoeken welke gebieden onderzoekers aanraden voor vervolgonderzoek of je kunt vaststellen over welke aspecten nog meningsverschillen bestaan. Kun je een andere benadering hanteren om de mogelijke paradox uit te leggen?</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8eb899869b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8eb899869b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Bijvoorbeeld: Stel je voor dat we literatuur analyseren over de relatie tussen sociale media en problemen met het zelfbeeld</a:t>
            </a:r>
            <a:endParaRPr/>
          </a:p>
          <a:p>
            <a:pPr indent="-298450" lvl="0" marL="457200" rtl="0" algn="l">
              <a:spcBef>
                <a:spcPts val="0"/>
              </a:spcBef>
              <a:spcAft>
                <a:spcPts val="0"/>
              </a:spcAft>
              <a:buSzPts val="1100"/>
              <a:buChar char="●"/>
            </a:pPr>
            <a:r>
              <a:rPr lang="en-GB"/>
              <a:t>We hebben een trend vastgesteld: de meeste studies op dit gebied gaan over jonge vrouwen.</a:t>
            </a:r>
            <a:endParaRPr/>
          </a:p>
          <a:p>
            <a:pPr indent="-298450" lvl="0" marL="457200" rtl="0" algn="l">
              <a:spcBef>
                <a:spcPts val="0"/>
              </a:spcBef>
              <a:spcAft>
                <a:spcPts val="0"/>
              </a:spcAft>
              <a:buSzPts val="1100"/>
              <a:buChar char="●"/>
            </a:pPr>
            <a:r>
              <a:rPr lang="en-GB"/>
              <a:t>We kunnen ook vaststellen dat de interesse in visuele aspecten van sociale media toeneemt naarmate de tijd verstrijkt.</a:t>
            </a:r>
            <a:endParaRPr/>
          </a:p>
          <a:p>
            <a:pPr indent="-298450" lvl="0" marL="457200" rtl="0" algn="l">
              <a:spcBef>
                <a:spcPts val="0"/>
              </a:spcBef>
              <a:spcAft>
                <a:spcPts val="0"/>
              </a:spcAft>
              <a:buSzPts val="1100"/>
              <a:buChar char="●"/>
            </a:pPr>
            <a:r>
              <a:rPr lang="en-GB"/>
              <a:t>Daarnaast zien we ook dat er relatief weinig onderzoek is gedaan naar hele visuele platformen, zoals Instagram en Snapchat.</a:t>
            </a:r>
            <a:endParaRPr/>
          </a:p>
          <a:p>
            <a:pPr indent="-298450" lvl="0" marL="457200" rtl="0" algn="l">
              <a:spcBef>
                <a:spcPts val="0"/>
              </a:spcBef>
              <a:spcAft>
                <a:spcPts val="0"/>
              </a:spcAft>
              <a:buSzPts val="1100"/>
              <a:buChar char="●"/>
            </a:pPr>
            <a:r>
              <a:rPr lang="en-GB"/>
              <a:t>Dit toont aan dat er een kans is voor jouw onderzoek om dit hiaat in de literatuur te onderzoeken. Er is interesse in een bepaald fenomeen (visuele aspecten), maar te weinig onderzoek naar de belangrijkste socialemediaplatformen waarop deze aspecten veelvuldig terugkeren.</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8eb899869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8eb899869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Een literatuurstudie volgt de basisstructuur van algemene academische teksten: er is een introductie, hoofdtekst en een conclusie.</a:t>
            </a:r>
            <a:endParaRPr/>
          </a:p>
          <a:p>
            <a:pPr indent="-298450" lvl="0" marL="457200" rtl="0" algn="l">
              <a:spcBef>
                <a:spcPts val="0"/>
              </a:spcBef>
              <a:spcAft>
                <a:spcPts val="0"/>
              </a:spcAft>
              <a:buSzPts val="1100"/>
              <a:buChar char="●"/>
            </a:pPr>
            <a:r>
              <a:rPr lang="en-GB"/>
              <a:t>Een belangrijke keuze die je moet maken heeft betrekking op de structuur: hoe organiseer je de bespreking van je bronnen in de hoofdtekst?</a:t>
            </a:r>
            <a:endParaRPr/>
          </a:p>
          <a:p>
            <a:pPr indent="-298450" lvl="0" marL="457200" rtl="0" algn="l">
              <a:spcBef>
                <a:spcPts val="0"/>
              </a:spcBef>
              <a:spcAft>
                <a:spcPts val="0"/>
              </a:spcAft>
              <a:buSzPts val="1100"/>
              <a:buChar char="●"/>
            </a:pPr>
            <a:r>
              <a:rPr lang="en-GB"/>
              <a:t>Bij een chronologische aanpak bespreek je de ontwikkeling van het onderwerp. Probeer niet alleen af te gaan op de publicatiedatum, maar identificeer trends en keerpunten en leg uit hoe bepaalde studies in die tijdlijn passen.</a:t>
            </a:r>
            <a:endParaRPr/>
          </a:p>
          <a:p>
            <a:pPr indent="-298450" lvl="0" marL="457200" rtl="0" algn="l">
              <a:spcBef>
                <a:spcPts val="0"/>
              </a:spcBef>
              <a:spcAft>
                <a:spcPts val="0"/>
              </a:spcAft>
              <a:buSzPts val="1100"/>
              <a:buChar char="●"/>
            </a:pPr>
            <a:r>
              <a:rPr lang="en-GB"/>
              <a:t>Als je voor een thematische aanpak kiest, sorteer je de evaluatie van de bronnen per thema, waarbij je aangeeft hoe de thema’s worden behandeld.</a:t>
            </a:r>
            <a:endParaRPr/>
          </a:p>
          <a:p>
            <a:pPr indent="-298450" lvl="0" marL="457200" rtl="0" algn="l">
              <a:spcBef>
                <a:spcPts val="0"/>
              </a:spcBef>
              <a:spcAft>
                <a:spcPts val="0"/>
              </a:spcAft>
              <a:buSzPts val="1100"/>
              <a:buChar char="●"/>
            </a:pPr>
            <a:r>
              <a:rPr lang="en-GB"/>
              <a:t>Een methodische aanpak kan de juiste keuze zijn als je onderwerp onderzocht is door middel van verschillende onderzoeksmethoden. Je kunt uiteenzetten hoe deze methoden zijn toegepast en welke conclusies zijn getrokken op basis van de onderzoeken.</a:t>
            </a:r>
            <a:endParaRPr/>
          </a:p>
          <a:p>
            <a:pPr indent="-298450" lvl="0" marL="457200" rtl="0" algn="l">
              <a:spcBef>
                <a:spcPts val="0"/>
              </a:spcBef>
              <a:spcAft>
                <a:spcPts val="0"/>
              </a:spcAft>
              <a:buSzPts val="1100"/>
              <a:buChar char="●"/>
            </a:pPr>
            <a:r>
              <a:rPr lang="en-GB"/>
              <a:t>Je kunt een soortgelijke verdeling maken op basis van theoretische onderbouwingen, waarbij je aangeeft hoe diverse theoretische benaderingen zijn toegepast. Dit kan erg handig zijn, zeker als je literatuuronderzoek gebruikt om zelf een theoretisch kader op te stellen.</a:t>
            </a:r>
            <a:endParaRPr/>
          </a:p>
          <a:p>
            <a:pPr indent="-298450" lvl="0" marL="457200" rtl="0" algn="l">
              <a:spcBef>
                <a:spcPts val="0"/>
              </a:spcBef>
              <a:spcAft>
                <a:spcPts val="0"/>
              </a:spcAft>
              <a:buSzPts val="1100"/>
              <a:buChar char="●"/>
            </a:pPr>
            <a:r>
              <a:rPr lang="en-GB"/>
              <a:t>Kies het theoretisch kader dat het beste bij je onderwerp past en probeer de structuur in grote lijnen vast te leggen. Je kunt zelfs verschillende structuren combineren, waarbij je bijvoorbeeld een verdeling maakt op basis van thema en per thema een chronologische volgorde hanteert.</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8eb899869b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8eb899869b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Nu ben je er klaar voor om je literatuur te analyseren en je bevindingen te noteren.</a:t>
            </a:r>
            <a:endParaRPr/>
          </a:p>
          <a:p>
            <a:pPr indent="-298450" lvl="0" marL="457200" rtl="0" algn="l">
              <a:spcBef>
                <a:spcPts val="0"/>
              </a:spcBef>
              <a:spcAft>
                <a:spcPts val="0"/>
              </a:spcAft>
              <a:buSzPts val="1100"/>
              <a:buChar char="●"/>
            </a:pPr>
            <a:r>
              <a:rPr lang="en-GB"/>
              <a:t>In de introductie stel je vast wat het doel van je literatuurstudie is, in de hoofdtekst wordt de literatuur daadwerkelijk besproken en in de conclusie vat je de belangrijkste bevindingen samen.</a:t>
            </a:r>
            <a:endParaRPr/>
          </a:p>
          <a:p>
            <a:pPr indent="-298450" lvl="0" marL="457200" rtl="0" algn="l">
              <a:spcBef>
                <a:spcPts val="0"/>
              </a:spcBef>
              <a:spcAft>
                <a:spcPts val="0"/>
              </a:spcAft>
              <a:buSzPts val="1100"/>
              <a:buChar char="●"/>
            </a:pPr>
            <a:r>
              <a:rPr lang="en-GB"/>
              <a:t>De exacte inhoud van elk onderdeel kan variëren, omdat een literatuurstudie soms deel uitmaakt van een groter geheel en soms een opzichzelfstaand onderzoek is. Daarom gaan we nu naar ieder onderdeel van een literatuurstudie kijken.</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8eb899869b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8eb899869b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In een opzichzelfstaande literatuurstudie zorg je ervoor dat je introductie achtergrondinformatie verschaft over het onderwerp. Ook geef je aan wat het doel van je literatuurstudie is.</a:t>
            </a:r>
            <a:endParaRPr/>
          </a:p>
          <a:p>
            <a:pPr indent="-298450" lvl="0" marL="457200" rtl="0" algn="l">
              <a:spcBef>
                <a:spcPts val="0"/>
              </a:spcBef>
              <a:spcAft>
                <a:spcPts val="0"/>
              </a:spcAft>
              <a:buSzPts val="1100"/>
              <a:buChar char="●"/>
            </a:pPr>
            <a:r>
              <a:rPr lang="en-GB"/>
              <a:t>De introductie voor een literatuurstudie lijkt op een introductie voor een reguliere academische tekst. Je introduceert het onderwerp, benadrukt het belang en de relevantie, en je geeft duidelijk aan wat het doel van de huidige studie is.</a:t>
            </a:r>
            <a:endParaRPr/>
          </a:p>
          <a:p>
            <a:pPr indent="-298450" lvl="0" marL="457200" rtl="0" algn="l">
              <a:spcBef>
                <a:spcPts val="0"/>
              </a:spcBef>
              <a:spcAft>
                <a:spcPts val="0"/>
              </a:spcAft>
              <a:buSzPts val="1100"/>
              <a:buChar char="●"/>
            </a:pPr>
            <a:r>
              <a:rPr lang="en-GB"/>
              <a:t>Als je literatuurstudie deel uitmaakt van een groter geheel, is de introductie niet het eerste onderdeel dat wordt gelezen. De lezers hebben de algemene introductie van je tekst namelijk al gelezen.</a:t>
            </a:r>
            <a:endParaRPr/>
          </a:p>
          <a:p>
            <a:pPr indent="-298450" lvl="0" marL="457200" rtl="0" algn="l">
              <a:spcBef>
                <a:spcPts val="0"/>
              </a:spcBef>
              <a:spcAft>
                <a:spcPts val="0"/>
              </a:spcAft>
              <a:buSzPts val="1100"/>
              <a:buChar char="●"/>
            </a:pPr>
            <a:r>
              <a:rPr lang="en-GB"/>
              <a:t>Daarom bevat de introductie van je literatuurstudie in dit geval een korte herhaling van de probleemstelling en een samenvatting van de wetenschappelijke context, zodat de originaliteit of goede timing van het onderwerp wordt benadrukt.</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8eb899869b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8eb899869b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De structuur van je hoofdtekst wordt bepaald door je keuze bij stap 4.</a:t>
            </a:r>
            <a:endParaRPr/>
          </a:p>
          <a:p>
            <a:pPr indent="-298450" lvl="0" marL="457200" rtl="0" algn="l">
              <a:spcBef>
                <a:spcPts val="0"/>
              </a:spcBef>
              <a:spcAft>
                <a:spcPts val="0"/>
              </a:spcAft>
              <a:buSzPts val="1100"/>
              <a:buChar char="●"/>
            </a:pPr>
            <a:r>
              <a:rPr lang="en-GB"/>
              <a:t>Afhankelijk van de lengte van je literatuurstudie, kun je de hoofdtekst opdelen in subsecties met eigen kopjes of in alinea’s.</a:t>
            </a:r>
            <a:endParaRPr/>
          </a:p>
          <a:p>
            <a:pPr indent="-298450" lvl="0" marL="457200" rtl="0" algn="l">
              <a:spcBef>
                <a:spcPts val="0"/>
              </a:spcBef>
              <a:spcAft>
                <a:spcPts val="0"/>
              </a:spcAft>
              <a:buSzPts val="1100"/>
              <a:buChar char="●"/>
            </a:pPr>
            <a:r>
              <a:rPr lang="en-GB"/>
              <a:t>Bepaal hoe je de bronnen kritisch kunt evalueren. Herhaal niet alleen de bevindingen van een studie, maar interpreteer de studie, bepaal de bruikbaarheid en bundel bronnen door een samenhangend beeld te schetsen van de literatuur als geheel.</a:t>
            </a:r>
            <a:endParaRPr/>
          </a:p>
          <a:p>
            <a:pPr indent="-298450" lvl="0" marL="457200" rtl="0" algn="l">
              <a:spcBef>
                <a:spcPts val="0"/>
              </a:spcBef>
              <a:spcAft>
                <a:spcPts val="0"/>
              </a:spcAft>
              <a:buSzPts val="1100"/>
              <a:buChar char="●"/>
            </a:pPr>
            <a:r>
              <a:rPr lang="en-GB"/>
              <a:t>Gebruik een logische structuur voor je alinea’s, zoals bij alle (academische) teksten. Gebruik een zin om het onderwerp te introduceren, zorg ervoor dat iedere alinea een kernzin bevat en let op de overgangen tussen alinea’s.</a:t>
            </a:r>
            <a:endParaRPr/>
          </a:p>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8eb899869b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8eb899869b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De vorm van de conclusie hangt ook af van de context.</a:t>
            </a:r>
            <a:endParaRPr/>
          </a:p>
          <a:p>
            <a:pPr indent="-298450" lvl="0" marL="457200" rtl="0" algn="l">
              <a:spcBef>
                <a:spcPts val="0"/>
              </a:spcBef>
              <a:spcAft>
                <a:spcPts val="0"/>
              </a:spcAft>
              <a:buSzPts val="1100"/>
              <a:buChar char="●"/>
            </a:pPr>
            <a:r>
              <a:rPr lang="en-GB"/>
              <a:t>In een opzichzelfstaande literatuurstudie is de conclusie het einde van je tekst, en daarom is het doel om de implicaties van je bevindingen te bespreken. Ook kun je ideeën voor vervolgonderzoek aandragen op basis van de hiaten in de literatuur die je hebt gevonden door je kritische evaluatie van bronnen.</a:t>
            </a:r>
            <a:endParaRPr/>
          </a:p>
          <a:p>
            <a:pPr indent="-298450" lvl="0" marL="457200" rtl="0" algn="l">
              <a:spcBef>
                <a:spcPts val="0"/>
              </a:spcBef>
              <a:spcAft>
                <a:spcPts val="0"/>
              </a:spcAft>
              <a:buSzPts val="1100"/>
              <a:buChar char="●"/>
            </a:pPr>
            <a:r>
              <a:rPr lang="en-GB"/>
              <a:t>Als je literatuurstudie deel uitmaakt van een langere tekst, is het doel om aan te geven hoe de bevindingen uit je literatuurstudie je aanpak voor de rest van je tekst hebben bepaald, en welke hiaten in de literatuur je wilt bespreken.</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dcd3e1e5f5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dcd3e1e5f5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8ec99eaf3e_1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8ec99eaf3e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Deze presentatie is erop gericht om je iets te vertellen over de definitie van een literatuurstudie, waarom je een literatuurstudie zou willen doen en hoe je deze kunt uitvoeren.</a:t>
            </a:r>
            <a:endParaRPr/>
          </a:p>
          <a:p>
            <a:pPr indent="-298450" lvl="0" marL="457200" rtl="0" algn="l">
              <a:spcBef>
                <a:spcPts val="0"/>
              </a:spcBef>
              <a:spcAft>
                <a:spcPts val="0"/>
              </a:spcAft>
              <a:buSzPts val="1100"/>
              <a:buChar char="●"/>
            </a:pPr>
            <a:r>
              <a:rPr b="1" lang="en-GB"/>
              <a:t>Vraag voor het publiek: </a:t>
            </a:r>
            <a:r>
              <a:rPr lang="en-GB"/>
              <a:t>Wat weet je over een literatuurstudie of literatuuronderzoek? Wat komt erbij kijken?</a:t>
            </a:r>
            <a:endParaRPr b="1"/>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7df3209e9f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7df3209e9f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chemeClr val="dk1"/>
                </a:solidFill>
              </a:rPr>
              <a:t>Scribbr biedt gratis artikelen van hoge kwaliteit, die onder andere in het Nederlands, Engels en Duits beschikbaar zijn. Iedere maand maken meer dan 500.000 Nederlandse studenten gebruik van onze artikelen, video’s, templates en voorbeelden.</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6ef070d529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6ef070d529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202F66"/>
                </a:solidFill>
              </a:rPr>
              <a:t>Als je deze presentatie wilt aanpassen, doe je dat als volgt:</a:t>
            </a:r>
            <a:endParaRPr b="1">
              <a:solidFill>
                <a:srgbClr val="202F66"/>
              </a:solidFill>
            </a:endParaRPr>
          </a:p>
          <a:p>
            <a:pPr indent="0" lvl="0" marL="0" rtl="0" algn="l">
              <a:spcBef>
                <a:spcPts val="0"/>
              </a:spcBef>
              <a:spcAft>
                <a:spcPts val="0"/>
              </a:spcAft>
              <a:buNone/>
            </a:pPr>
            <a:r>
              <a:t/>
            </a:r>
            <a:endParaRPr b="1">
              <a:solidFill>
                <a:srgbClr val="202F66"/>
              </a:solidFill>
            </a:endParaRPr>
          </a:p>
          <a:p>
            <a:pPr indent="-298450" lvl="0" marL="457200" rtl="0" algn="l">
              <a:spcBef>
                <a:spcPts val="0"/>
              </a:spcBef>
              <a:spcAft>
                <a:spcPts val="0"/>
              </a:spcAft>
              <a:buClr>
                <a:srgbClr val="202F66"/>
              </a:buClr>
              <a:buSzPts val="1100"/>
              <a:buAutoNum type="arabicPeriod"/>
            </a:pPr>
            <a:r>
              <a:rPr lang="en-GB">
                <a:solidFill>
                  <a:srgbClr val="202F66"/>
                </a:solidFill>
              </a:rPr>
              <a:t>Klik op “Bestand” in de linkerbovenhoek</a:t>
            </a:r>
            <a:endParaRPr>
              <a:solidFill>
                <a:srgbClr val="202F66"/>
              </a:solidFill>
            </a:endParaRPr>
          </a:p>
          <a:p>
            <a:pPr indent="-298450" lvl="0" marL="457200" rtl="0" algn="l">
              <a:spcBef>
                <a:spcPts val="0"/>
              </a:spcBef>
              <a:spcAft>
                <a:spcPts val="0"/>
              </a:spcAft>
              <a:buClr>
                <a:srgbClr val="202F66"/>
              </a:buClr>
              <a:buSzPts val="1100"/>
              <a:buAutoNum type="arabicPeriod"/>
            </a:pPr>
            <a:r>
              <a:rPr lang="en-GB">
                <a:solidFill>
                  <a:srgbClr val="202F66"/>
                </a:solidFill>
              </a:rPr>
              <a:t>Klik op “Maak een kopie”</a:t>
            </a:r>
            <a:endParaRPr>
              <a:solidFill>
                <a:srgbClr val="202F66"/>
              </a:solidFill>
            </a:endParaRPr>
          </a:p>
          <a:p>
            <a:pPr indent="-298450" lvl="0" marL="457200" rtl="0" algn="l">
              <a:spcBef>
                <a:spcPts val="0"/>
              </a:spcBef>
              <a:spcAft>
                <a:spcPts val="0"/>
              </a:spcAft>
              <a:buClr>
                <a:srgbClr val="202F66"/>
              </a:buClr>
              <a:buSzPts val="1100"/>
              <a:buAutoNum type="arabicPeriod"/>
            </a:pPr>
            <a:r>
              <a:rPr lang="en-GB">
                <a:solidFill>
                  <a:srgbClr val="202F66"/>
                </a:solidFill>
              </a:rPr>
              <a:t>Selecteer “Gehele presentatie”</a:t>
            </a:r>
            <a:endParaRPr>
              <a:solidFill>
                <a:srgbClr val="202F66"/>
              </a:solidFill>
            </a:endParaRPr>
          </a:p>
          <a:p>
            <a:pPr indent="-298450" lvl="0" marL="457200" rtl="0" algn="l">
              <a:spcBef>
                <a:spcPts val="0"/>
              </a:spcBef>
              <a:spcAft>
                <a:spcPts val="0"/>
              </a:spcAft>
              <a:buClr>
                <a:srgbClr val="202F66"/>
              </a:buClr>
              <a:buSzPts val="1100"/>
              <a:buAutoNum type="arabicPeriod"/>
            </a:pPr>
            <a:r>
              <a:rPr lang="en-GB">
                <a:solidFill>
                  <a:srgbClr val="202F66"/>
                </a:solidFill>
              </a:rPr>
              <a:t>Sla de presentatie op in je persoonlijke Google Drive</a:t>
            </a:r>
            <a:endParaRPr>
              <a:solidFill>
                <a:srgbClr val="202F66"/>
              </a:solidFill>
            </a:endParaRPr>
          </a:p>
          <a:p>
            <a:pPr indent="-298450" lvl="0" marL="457200" rtl="0" algn="l">
              <a:spcBef>
                <a:spcPts val="0"/>
              </a:spcBef>
              <a:spcAft>
                <a:spcPts val="0"/>
              </a:spcAft>
              <a:buClr>
                <a:srgbClr val="202F66"/>
              </a:buClr>
              <a:buSzPts val="1100"/>
              <a:buAutoNum type="arabicPeriod"/>
            </a:pPr>
            <a:r>
              <a:rPr lang="en-GB">
                <a:solidFill>
                  <a:srgbClr val="202F66"/>
                </a:solidFill>
              </a:rPr>
              <a:t>Nu kun je de kopie van de presentatie bewerken</a:t>
            </a:r>
            <a:endParaRPr b="1">
              <a:solidFill>
                <a:schemeClr val="dk1"/>
              </a:solidFill>
            </a:endParaRPr>
          </a:p>
          <a:p>
            <a:pPr indent="-298450" lvl="0" marL="457200" rtl="0" algn="l">
              <a:spcBef>
                <a:spcPts val="0"/>
              </a:spcBef>
              <a:spcAft>
                <a:spcPts val="0"/>
              </a:spcAft>
              <a:buSzPts val="1100"/>
              <a:buAutoNum type="arabicPeriod"/>
            </a:pPr>
            <a:r>
              <a:t/>
            </a:r>
            <a:endParaRPr b="1"/>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7df3209e9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7df3209e9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Een literatuurstudie is een onderzoek naar wetenschappelijke bronnen over een bepaald onderwerp.</a:t>
            </a:r>
            <a:endParaRPr/>
          </a:p>
          <a:p>
            <a:pPr indent="-298450" lvl="0" marL="457200" rtl="0" algn="l">
              <a:spcBef>
                <a:spcPts val="0"/>
              </a:spcBef>
              <a:spcAft>
                <a:spcPts val="0"/>
              </a:spcAft>
              <a:buSzPts val="1100"/>
              <a:buChar char="●"/>
            </a:pPr>
            <a:r>
              <a:rPr lang="en-GB"/>
              <a:t>Een literatuurstudie geeft een overzicht van de stand van zaken wat betreft het onderzoek naar dat onderwerp door de relevante publicaties te analyseren.</a:t>
            </a:r>
            <a:endParaRPr/>
          </a:p>
          <a:p>
            <a:pPr indent="-298450" lvl="0" marL="457200" rtl="0" algn="l">
              <a:spcBef>
                <a:spcPts val="0"/>
              </a:spcBef>
              <a:spcAft>
                <a:spcPts val="0"/>
              </a:spcAft>
              <a:buSzPts val="1100"/>
              <a:buChar char="●"/>
            </a:pPr>
            <a:r>
              <a:rPr lang="en-GB"/>
              <a:t>Je bekijkt de belangrijke theorieën en methoden die zijn toegepast en je probeert aan te geven op welk gebied nog hiaten bestaan of waar verbetering mogelijk is. </a:t>
            </a:r>
            <a:endParaRPr/>
          </a:p>
          <a:p>
            <a:pPr indent="-298450" lvl="0" marL="457200" rtl="0" algn="l">
              <a:spcBef>
                <a:spcPts val="0"/>
              </a:spcBef>
              <a:spcAft>
                <a:spcPts val="0"/>
              </a:spcAft>
              <a:buSzPts val="1100"/>
              <a:buChar char="●"/>
            </a:pPr>
            <a:r>
              <a:rPr lang="en-GB"/>
              <a:t>Een literatuurstudie kan deel uitmaken van een scriptie, proefschrift of research paper, maar het kan ook een opzichzelfstaand onderzoek zijn.</a:t>
            </a:r>
            <a:endParaRPr/>
          </a:p>
          <a:p>
            <a:pPr indent="-298450" lvl="0" marL="457200" rtl="0" algn="l">
              <a:spcBef>
                <a:spcPts val="0"/>
              </a:spcBef>
              <a:spcAft>
                <a:spcPts val="0"/>
              </a:spcAft>
              <a:buSzPts val="1100"/>
              <a:buChar char="●"/>
            </a:pPr>
            <a:r>
              <a:rPr lang="en-GB"/>
              <a:t>Als een literatuurstudie deel uitmaakt van een groter geheel, zorgt dit literatuuronderzoek ervoor dat je een goed beeld hebt van het bestaande onderzoek op dit gebied voordat je aan je eigen onderzoek begint.</a:t>
            </a:r>
            <a:endParaRPr/>
          </a:p>
          <a:p>
            <a:pPr indent="-298450" lvl="0" marL="457200" rtl="0" algn="l">
              <a:spcBef>
                <a:spcPts val="0"/>
              </a:spcBef>
              <a:spcAft>
                <a:spcPts val="0"/>
              </a:spcAft>
              <a:buSzPts val="1100"/>
              <a:buChar char="●"/>
            </a:pPr>
            <a:r>
              <a:rPr lang="en-GB"/>
              <a:t>Als de literatuurstudie op zichzelf staat, heeft het literatuuronderzoek als doel om een algemene evaluatie te geven van de huidige stand van zaken met betrekking tot onderzoek naar jouw onderwerp.</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8eb899869b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8eb899869b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Waarom voer je een literatuurstudie uit? Er zijn enkele hoofdredenen.</a:t>
            </a:r>
            <a:endParaRPr/>
          </a:p>
          <a:p>
            <a:pPr indent="-298450" lvl="0" marL="457200" rtl="0" algn="l">
              <a:spcBef>
                <a:spcPts val="0"/>
              </a:spcBef>
              <a:spcAft>
                <a:spcPts val="0"/>
              </a:spcAft>
              <a:buSzPts val="1100"/>
              <a:buChar char="●"/>
            </a:pPr>
            <a:r>
              <a:rPr lang="en-GB"/>
              <a:t>Met de literatuurstudie kun je laten zien dat je bekend bent met het onderwerp en de wetenschappelijke literatuur over je onderwerp. </a:t>
            </a:r>
            <a:endParaRPr/>
          </a:p>
          <a:p>
            <a:pPr indent="-298450" lvl="0" marL="457200" rtl="0" algn="l">
              <a:spcBef>
                <a:spcPts val="0"/>
              </a:spcBef>
              <a:spcAft>
                <a:spcPts val="0"/>
              </a:spcAft>
              <a:buSzPts val="1100"/>
              <a:buChar char="●"/>
            </a:pPr>
            <a:r>
              <a:rPr lang="en-GB"/>
              <a:t>Kennis over en begrip van het werk van andere onderzoekers is een belangrijk aspect van wetenschappelijk onderzoek en academisch schrijven.</a:t>
            </a:r>
            <a:endParaRPr/>
          </a:p>
          <a:p>
            <a:pPr indent="-298450" lvl="0" marL="457200" rtl="0" algn="l">
              <a:spcBef>
                <a:spcPts val="0"/>
              </a:spcBef>
              <a:spcAft>
                <a:spcPts val="0"/>
              </a:spcAft>
              <a:buSzPts val="1100"/>
              <a:buChar char="●"/>
            </a:pPr>
            <a:r>
              <a:rPr lang="en-GB"/>
              <a:t>Als je literatuurstudie deel uitmaakt van een groter onderzoeksproject, dan toont het literatuuronderzoek ook de ontwikkeling van je theoretisch kader en de methodologie. Je evalueert de keuzes van andere onderzoekers en noemt de voor- en nadelen, waardoor je zelf een goede benadering kunt kiezen.</a:t>
            </a:r>
            <a:endParaRPr/>
          </a:p>
          <a:p>
            <a:pPr indent="-298450" lvl="0" marL="457200" rtl="0" algn="l">
              <a:spcBef>
                <a:spcPts val="0"/>
              </a:spcBef>
              <a:spcAft>
                <a:spcPts val="0"/>
              </a:spcAft>
              <a:buSzPts val="1100"/>
              <a:buChar char="●"/>
            </a:pPr>
            <a:r>
              <a:rPr lang="en-GB"/>
              <a:t>Je voert een literatuurstudie ook uit om jezelf te positioneren: je literatuuronderzoek laat zien waar jouw onderzoek staat in relatie tot dat van andere onderzoekers. Op welke benaderingen heb je je gebaseerd en welke perspectieven heb je niet meegenomen in je eigen literatuurstudie?</a:t>
            </a:r>
            <a:endParaRPr/>
          </a:p>
          <a:p>
            <a:pPr indent="-298450" lvl="0" marL="457200" rtl="0" algn="l">
              <a:spcBef>
                <a:spcPts val="0"/>
              </a:spcBef>
              <a:spcAft>
                <a:spcPts val="0"/>
              </a:spcAft>
              <a:buSzPts val="1100"/>
              <a:buChar char="●"/>
            </a:pPr>
            <a:r>
              <a:rPr lang="en-GB"/>
              <a:t>Ten slotte is het van essentieel belang om hiaten in eerder onderzoek te identificeren om aan te tonen hoe origineel en waardevol je eigen onderzoek is. Het is van belang dat je kunt laten zien dat je onderzoek iets nieuws bijdraagt dat relevant is voor het onderzoeksgebied.</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7df3209e9f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7df3209e9f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Je weet nu wat een literatuurstudie is en waarom dit type onderzoek bestaat. Daarom gaan we nu over op </a:t>
            </a:r>
            <a:r>
              <a:rPr b="1" lang="en-GB"/>
              <a:t>hoe</a:t>
            </a:r>
            <a:r>
              <a:rPr lang="en-GB"/>
              <a:t> je een literatuurstudie uitvoert</a:t>
            </a:r>
            <a:r>
              <a:rPr lang="en-GB"/>
              <a:t>.</a:t>
            </a:r>
            <a:endParaRPr/>
          </a:p>
          <a:p>
            <a:pPr indent="-298450" lvl="0" marL="457200" rtl="0" algn="l">
              <a:spcBef>
                <a:spcPts val="0"/>
              </a:spcBef>
              <a:spcAft>
                <a:spcPts val="0"/>
              </a:spcAft>
              <a:buSzPts val="1100"/>
              <a:buChar char="●"/>
            </a:pPr>
            <a:r>
              <a:rPr lang="en-GB"/>
              <a:t>Een goede manier om je literatuurstudie aan te pakken is door het proces op te delen in 5 stappen.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8079327ed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8079327ed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De eerste stap is zoeken naar relevante literatuur. Hiertoe moeten je onderwerp en probleemstelling goed gedefinieerd zijn.</a:t>
            </a:r>
            <a:endParaRPr/>
          </a:p>
          <a:p>
            <a:pPr indent="-298450" lvl="0" marL="457200" rtl="0" algn="l">
              <a:spcBef>
                <a:spcPts val="0"/>
              </a:spcBef>
              <a:spcAft>
                <a:spcPts val="0"/>
              </a:spcAft>
              <a:buSzPts val="1100"/>
              <a:buChar char="●"/>
            </a:pPr>
            <a:r>
              <a:rPr lang="en-GB"/>
              <a:t>Als je literatuurstudie slechts deel uitmaakt van een groter onderzoek, heb je je onderwerp en probleemstelling al gedefinieerd voordat je aan het literatuuronderzoek begint.</a:t>
            </a:r>
            <a:endParaRPr/>
          </a:p>
          <a:p>
            <a:pPr indent="-298450" lvl="0" marL="457200" rtl="0" algn="l">
              <a:spcBef>
                <a:spcPts val="0"/>
              </a:spcBef>
              <a:spcAft>
                <a:spcPts val="0"/>
              </a:spcAft>
              <a:buSzPts val="1100"/>
              <a:buChar char="●"/>
            </a:pPr>
            <a:r>
              <a:rPr lang="en-GB"/>
              <a:t>Als de literatuurstudie een opzichzelfstaand onderzoek is, is het bepalen van een focus je eerste stap.</a:t>
            </a:r>
            <a:endParaRPr/>
          </a:p>
          <a:p>
            <a:pPr indent="-298450" lvl="0" marL="457200" rtl="0" algn="l">
              <a:spcBef>
                <a:spcPts val="0"/>
              </a:spcBef>
              <a:spcAft>
                <a:spcPts val="0"/>
              </a:spcAft>
              <a:buSzPts val="1100"/>
              <a:buChar char="●"/>
            </a:pPr>
            <a:r>
              <a:rPr lang="en-GB"/>
              <a:t>Als je je probleemstelling gedefinieerd hebt, kun je een lijst van relevante sleutelwoorden of zoektermen opstellen. Probeer over meerdere varianten van zoektermen na te denken (synoniemen, verbuigingen), zodat je niets mist.</a:t>
            </a:r>
            <a:endParaRPr/>
          </a:p>
          <a:p>
            <a:pPr indent="-298450" lvl="0" marL="457200" rtl="0" algn="l">
              <a:spcBef>
                <a:spcPts val="0"/>
              </a:spcBef>
              <a:spcAft>
                <a:spcPts val="0"/>
              </a:spcAft>
              <a:buSzPts val="1100"/>
              <a:buChar char="●"/>
            </a:pPr>
            <a:r>
              <a:rPr lang="en-GB"/>
              <a:t>Als je je zoektermen hebt bepaald, kun je beginnen met zoeken naar literatuur.</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8eb899869b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8eb899869b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Er zijn veel onderzoeksdatabases waarmee je relevante onderzoeken kunt vinden.</a:t>
            </a:r>
            <a:endParaRPr/>
          </a:p>
          <a:p>
            <a:pPr indent="-298450" lvl="0" marL="457200" rtl="0" algn="l">
              <a:spcBef>
                <a:spcPts val="0"/>
              </a:spcBef>
              <a:spcAft>
                <a:spcPts val="0"/>
              </a:spcAft>
              <a:buSzPts val="1100"/>
              <a:buChar char="●"/>
            </a:pPr>
            <a:r>
              <a:rPr lang="en-GB"/>
              <a:t>Doorzoek de catalogus van je bibliotheek, maar probeer ook andere grote databases, zoals Google Scholar en JSTOR.</a:t>
            </a:r>
            <a:endParaRPr/>
          </a:p>
          <a:p>
            <a:pPr indent="-298450" lvl="0" marL="457200" rtl="0" algn="l">
              <a:spcBef>
                <a:spcPts val="0"/>
              </a:spcBef>
              <a:spcAft>
                <a:spcPts val="0"/>
              </a:spcAft>
              <a:buSzPts val="1100"/>
              <a:buChar char="●"/>
            </a:pPr>
            <a:r>
              <a:rPr lang="en-GB"/>
              <a:t>Sommige databases zijn geschikt voor specifieke onderzoeksgebieden. Zo is Project Muse heel handig voor de geesteswetenschappen of sociale wetenschappen.</a:t>
            </a:r>
            <a:endParaRPr/>
          </a:p>
          <a:p>
            <a:pPr indent="-298450" lvl="0" marL="457200" rtl="0" algn="l">
              <a:spcBef>
                <a:spcPts val="0"/>
              </a:spcBef>
              <a:spcAft>
                <a:spcPts val="0"/>
              </a:spcAft>
              <a:buSzPts val="1100"/>
              <a:buChar char="●"/>
            </a:pPr>
            <a:r>
              <a:rPr lang="en-GB"/>
              <a:t>Probeer databases te doorzoeken die relevant zijn voor jouw onderzoeksgebied, zodat je betere resultaten vindt.</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8eb899869b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8eb899869b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GB"/>
              <a:t>Je kunt een paar trucs toepassen om efficiënt te zoeken. De eerste is booleaanse operatoren gebruiken.</a:t>
            </a:r>
            <a:endParaRPr/>
          </a:p>
          <a:p>
            <a:pPr indent="-298450" lvl="0" marL="457200" rtl="0" algn="l">
              <a:spcBef>
                <a:spcPts val="0"/>
              </a:spcBef>
              <a:spcAft>
                <a:spcPts val="0"/>
              </a:spcAft>
              <a:buSzPts val="1100"/>
              <a:buChar char="●"/>
            </a:pPr>
            <a:r>
              <a:rPr lang="en-GB"/>
              <a:t>Dit zijn korte termen in hoofdletters, zoals “AND,” “OR,” en “NOT” die je toevoegt aan je zoekopdrachten, waardoor je bepaalde termen kunt includeren of uitsluiten in je resultaten.</a:t>
            </a:r>
            <a:endParaRPr/>
          </a:p>
          <a:p>
            <a:pPr indent="-298450" lvl="0" marL="457200" rtl="0" algn="l">
              <a:spcBef>
                <a:spcPts val="0"/>
              </a:spcBef>
              <a:spcAft>
                <a:spcPts val="0"/>
              </a:spcAft>
              <a:buSzPts val="1100"/>
              <a:buChar char="●"/>
            </a:pPr>
            <a:r>
              <a:rPr lang="en-GB"/>
              <a:t>Zo zou je bijvoorbeeld kunnen zoeken voor “Bank NOT meubel” als je specifiek zoekt naar resultaten over banken die met geld te maken hebben, en niet naar het meubelstuk bank. </a:t>
            </a:r>
            <a:endParaRPr/>
          </a:p>
          <a:p>
            <a:pPr indent="-298450" lvl="0" marL="457200" rtl="0" algn="l">
              <a:spcBef>
                <a:spcPts val="0"/>
              </a:spcBef>
              <a:spcAft>
                <a:spcPts val="0"/>
              </a:spcAft>
              <a:buSzPts val="1100"/>
              <a:buChar char="●"/>
            </a:pPr>
            <a:r>
              <a:rPr lang="en-GB"/>
              <a:t>Om de bruikbaarheid van gevonden bronnen te kunnen inschatten, lees je de samenvattingen. Hierdoor krijg je een indruk van de inhoud van het artikel zonder heel veel tijd te spenderen aan een uitgebreide evaluatie van artikelen die mogelijk irrelevant blijken te zijn.</a:t>
            </a:r>
            <a:endParaRPr/>
          </a:p>
          <a:p>
            <a:pPr indent="-298450" lvl="0" marL="457200" rtl="0" algn="l">
              <a:spcBef>
                <a:spcPts val="0"/>
              </a:spcBef>
              <a:spcAft>
                <a:spcPts val="0"/>
              </a:spcAft>
              <a:buSzPts val="1100"/>
              <a:buChar char="●"/>
            </a:pPr>
            <a:r>
              <a:rPr lang="en-GB"/>
              <a:t>Als je een bruikbaar artikel hebt gevonden, is het verstandig om te kijken naar welke bronnen de onderzoekers verwijzen. Door de literatuurlijst door te nemen, vind je mogelijk nieuwe bronnen.</a:t>
            </a:r>
            <a:endParaRPr/>
          </a:p>
          <a:p>
            <a:pPr indent="-298450" lvl="0" marL="457200" rtl="0" algn="l">
              <a:spcBef>
                <a:spcPts val="0"/>
              </a:spcBef>
              <a:spcAft>
                <a:spcPts val="0"/>
              </a:spcAft>
              <a:buSzPts val="1100"/>
              <a:buChar char="●"/>
            </a:pPr>
            <a:r>
              <a:rPr lang="en-GB"/>
              <a:t>Let vooral op bronnen waarnaar herhaaldelijk wordt verwezen in meerdere artikelen. Die bronnen zijn vaak belangrijk.</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8ec99eaf3e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8ec99eaf3e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b="1" lang="en-GB"/>
              <a:t>Vraag voor het publiek</a:t>
            </a:r>
            <a:r>
              <a:rPr b="1" lang="en-GB"/>
              <a:t>: </a:t>
            </a:r>
            <a:r>
              <a:rPr lang="en-GB"/>
              <a:t>Welke evaluatievragen denk je dat je jezelf moet stellen als je eenmaal bronnen hebt gevonden?</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1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2"/>
          <p:cNvSpPr txBox="1"/>
          <p:nvPr>
            <p:ph type="ctrTitle"/>
          </p:nvPr>
        </p:nvSpPr>
        <p:spPr>
          <a:xfrm>
            <a:off x="972008" y="744575"/>
            <a:ext cx="72000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b="1"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0" name="Google Shape;10;p2"/>
          <p:cNvSpPr txBox="1"/>
          <p:nvPr>
            <p:ph idx="1" type="subTitle"/>
          </p:nvPr>
        </p:nvSpPr>
        <p:spPr>
          <a:xfrm>
            <a:off x="972000" y="2834125"/>
            <a:ext cx="72000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rgbClr val="707DA7"/>
              </a:buClr>
              <a:buSzPts val="2800"/>
              <a:buNone/>
              <a:defRPr sz="2800">
                <a:solidFill>
                  <a:srgbClr val="707DA7"/>
                </a:solidFill>
              </a:defRPr>
            </a:lvl1pPr>
            <a:lvl2pPr lvl="1" algn="ctr">
              <a:lnSpc>
                <a:spcPct val="100000"/>
              </a:lnSpc>
              <a:spcBef>
                <a:spcPts val="0"/>
              </a:spcBef>
              <a:spcAft>
                <a:spcPts val="0"/>
              </a:spcAft>
              <a:buClr>
                <a:srgbClr val="707DA7"/>
              </a:buClr>
              <a:buSzPts val="2800"/>
              <a:buNone/>
              <a:defRPr sz="2800">
                <a:solidFill>
                  <a:srgbClr val="707DA7"/>
                </a:solidFill>
              </a:defRPr>
            </a:lvl2pPr>
            <a:lvl3pPr lvl="2" algn="ctr">
              <a:lnSpc>
                <a:spcPct val="100000"/>
              </a:lnSpc>
              <a:spcBef>
                <a:spcPts val="0"/>
              </a:spcBef>
              <a:spcAft>
                <a:spcPts val="0"/>
              </a:spcAft>
              <a:buClr>
                <a:srgbClr val="707DA7"/>
              </a:buClr>
              <a:buSzPts val="2800"/>
              <a:buNone/>
              <a:defRPr sz="2800">
                <a:solidFill>
                  <a:srgbClr val="707DA7"/>
                </a:solidFill>
              </a:defRPr>
            </a:lvl3pPr>
            <a:lvl4pPr lvl="3" algn="ctr">
              <a:lnSpc>
                <a:spcPct val="100000"/>
              </a:lnSpc>
              <a:spcBef>
                <a:spcPts val="0"/>
              </a:spcBef>
              <a:spcAft>
                <a:spcPts val="0"/>
              </a:spcAft>
              <a:buClr>
                <a:srgbClr val="707DA7"/>
              </a:buClr>
              <a:buSzPts val="2800"/>
              <a:buNone/>
              <a:defRPr sz="2800">
                <a:solidFill>
                  <a:srgbClr val="707DA7"/>
                </a:solidFill>
              </a:defRPr>
            </a:lvl4pPr>
            <a:lvl5pPr lvl="4" algn="ctr">
              <a:lnSpc>
                <a:spcPct val="100000"/>
              </a:lnSpc>
              <a:spcBef>
                <a:spcPts val="0"/>
              </a:spcBef>
              <a:spcAft>
                <a:spcPts val="0"/>
              </a:spcAft>
              <a:buClr>
                <a:srgbClr val="707DA7"/>
              </a:buClr>
              <a:buSzPts val="2800"/>
              <a:buNone/>
              <a:defRPr sz="2800">
                <a:solidFill>
                  <a:srgbClr val="707DA7"/>
                </a:solidFill>
              </a:defRPr>
            </a:lvl5pPr>
            <a:lvl6pPr lvl="5" algn="ctr">
              <a:lnSpc>
                <a:spcPct val="100000"/>
              </a:lnSpc>
              <a:spcBef>
                <a:spcPts val="0"/>
              </a:spcBef>
              <a:spcAft>
                <a:spcPts val="0"/>
              </a:spcAft>
              <a:buClr>
                <a:srgbClr val="707DA7"/>
              </a:buClr>
              <a:buSzPts val="2800"/>
              <a:buNone/>
              <a:defRPr sz="2800">
                <a:solidFill>
                  <a:srgbClr val="707DA7"/>
                </a:solidFill>
              </a:defRPr>
            </a:lvl6pPr>
            <a:lvl7pPr lvl="6" algn="ctr">
              <a:lnSpc>
                <a:spcPct val="100000"/>
              </a:lnSpc>
              <a:spcBef>
                <a:spcPts val="0"/>
              </a:spcBef>
              <a:spcAft>
                <a:spcPts val="0"/>
              </a:spcAft>
              <a:buClr>
                <a:srgbClr val="707DA7"/>
              </a:buClr>
              <a:buSzPts val="2800"/>
              <a:buNone/>
              <a:defRPr sz="2800">
                <a:solidFill>
                  <a:srgbClr val="707DA7"/>
                </a:solidFill>
              </a:defRPr>
            </a:lvl7pPr>
            <a:lvl8pPr lvl="7" algn="ctr">
              <a:lnSpc>
                <a:spcPct val="100000"/>
              </a:lnSpc>
              <a:spcBef>
                <a:spcPts val="0"/>
              </a:spcBef>
              <a:spcAft>
                <a:spcPts val="0"/>
              </a:spcAft>
              <a:buClr>
                <a:srgbClr val="707DA7"/>
              </a:buClr>
              <a:buSzPts val="2800"/>
              <a:buNone/>
              <a:defRPr sz="2800">
                <a:solidFill>
                  <a:srgbClr val="707DA7"/>
                </a:solidFill>
              </a:defRPr>
            </a:lvl8pPr>
            <a:lvl9pPr lvl="8" algn="ctr">
              <a:lnSpc>
                <a:spcPct val="100000"/>
              </a:lnSpc>
              <a:spcBef>
                <a:spcPts val="0"/>
              </a:spcBef>
              <a:spcAft>
                <a:spcPts val="0"/>
              </a:spcAft>
              <a:buClr>
                <a:srgbClr val="707DA7"/>
              </a:buClr>
              <a:buSzPts val="2800"/>
              <a:buNone/>
              <a:defRPr sz="2800">
                <a:solidFill>
                  <a:srgbClr val="707DA7"/>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7" name="Shape 37"/>
        <p:cNvGrpSpPr/>
        <p:nvPr/>
      </p:nvGrpSpPr>
      <p:grpSpPr>
        <a:xfrm>
          <a:off x="0" y="0"/>
          <a:ext cx="0" cy="0"/>
          <a:chOff x="0" y="0"/>
          <a:chExt cx="0" cy="0"/>
        </a:xfrm>
      </p:grpSpPr>
      <p:sp>
        <p:nvSpPr>
          <p:cNvPr id="38" name="Google Shape;38;p11"/>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9" name="Google Shape;39;p11"/>
          <p:cNvSpPr txBox="1"/>
          <p:nvPr>
            <p:ph idx="1" type="body"/>
          </p:nvPr>
        </p:nvSpPr>
        <p:spPr>
          <a:xfrm>
            <a:off x="934075" y="1152475"/>
            <a:ext cx="32400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0" name="Google Shape;40;p11"/>
          <p:cNvSpPr txBox="1"/>
          <p:nvPr>
            <p:ph idx="2" type="body"/>
          </p:nvPr>
        </p:nvSpPr>
        <p:spPr>
          <a:xfrm>
            <a:off x="4894075" y="1152475"/>
            <a:ext cx="32400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1" name="Shape 41"/>
        <p:cNvGrpSpPr/>
        <p:nvPr/>
      </p:nvGrpSpPr>
      <p:grpSpPr>
        <a:xfrm>
          <a:off x="0" y="0"/>
          <a:ext cx="0" cy="0"/>
          <a:chOff x="0" y="0"/>
          <a:chExt cx="0" cy="0"/>
        </a:xfrm>
      </p:grpSpPr>
      <p:sp>
        <p:nvSpPr>
          <p:cNvPr id="42" name="Google Shape;42;p12"/>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dark)">
  <p:cSld name="TITLE_ONLY_1">
    <p:bg>
      <p:bgPr>
        <a:blipFill>
          <a:blip r:embed="rId2">
            <a:alphaModFix/>
          </a:blip>
          <a:stretch>
            <a:fillRect/>
          </a:stretch>
        </a:blipFill>
      </p:bgPr>
    </p:bg>
    <p:spTree>
      <p:nvGrpSpPr>
        <p:cNvPr id="43" name="Shape 43"/>
        <p:cNvGrpSpPr/>
        <p:nvPr/>
      </p:nvGrpSpPr>
      <p:grpSpPr>
        <a:xfrm>
          <a:off x="0" y="0"/>
          <a:ext cx="0" cy="0"/>
          <a:chOff x="0" y="0"/>
          <a:chExt cx="0" cy="0"/>
        </a:xfrm>
      </p:grpSpPr>
      <p:sp>
        <p:nvSpPr>
          <p:cNvPr id="44" name="Google Shape;44;p13"/>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2800"/>
              <a:buNone/>
              <a:defRPr>
                <a:solidFill>
                  <a:schemeClr val="l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5" name="Shape 45"/>
        <p:cNvGrpSpPr/>
        <p:nvPr/>
      </p:nvGrpSpPr>
      <p:grpSpPr>
        <a:xfrm>
          <a:off x="0" y="0"/>
          <a:ext cx="0" cy="0"/>
          <a:chOff x="0" y="0"/>
          <a:chExt cx="0" cy="0"/>
        </a:xfrm>
      </p:grpSpPr>
      <p:sp>
        <p:nvSpPr>
          <p:cNvPr id="46" name="Google Shape;46;p14"/>
          <p:cNvSpPr txBox="1"/>
          <p:nvPr>
            <p:ph type="title"/>
          </p:nvPr>
        </p:nvSpPr>
        <p:spPr>
          <a:xfrm>
            <a:off x="972000" y="555600"/>
            <a:ext cx="3240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7" name="Google Shape;47;p14"/>
          <p:cNvSpPr txBox="1"/>
          <p:nvPr>
            <p:ph idx="1" type="body"/>
          </p:nvPr>
        </p:nvSpPr>
        <p:spPr>
          <a:xfrm>
            <a:off x="972000" y="1389600"/>
            <a:ext cx="3240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dark)">
  <p:cSld name="ONE_COLUMN_TEXT_1">
    <p:bg>
      <p:bgPr>
        <a:blipFill>
          <a:blip r:embed="rId2">
            <a:alphaModFix/>
          </a:blip>
          <a:stretch>
            <a:fillRect/>
          </a:stretch>
        </a:blipFill>
      </p:bgPr>
    </p:bg>
    <p:spTree>
      <p:nvGrpSpPr>
        <p:cNvPr id="48" name="Shape 48"/>
        <p:cNvGrpSpPr/>
        <p:nvPr/>
      </p:nvGrpSpPr>
      <p:grpSpPr>
        <a:xfrm>
          <a:off x="0" y="0"/>
          <a:ext cx="0" cy="0"/>
          <a:chOff x="0" y="0"/>
          <a:chExt cx="0" cy="0"/>
        </a:xfrm>
      </p:grpSpPr>
      <p:sp>
        <p:nvSpPr>
          <p:cNvPr id="49" name="Google Shape;49;p15"/>
          <p:cNvSpPr txBox="1"/>
          <p:nvPr>
            <p:ph type="title"/>
          </p:nvPr>
        </p:nvSpPr>
        <p:spPr>
          <a:xfrm>
            <a:off x="972000" y="555600"/>
            <a:ext cx="3240000" cy="755700"/>
          </a:xfrm>
          <a:prstGeom prst="rect">
            <a:avLst/>
          </a:prstGeom>
        </p:spPr>
        <p:txBody>
          <a:bodyPr anchorCtr="0" anchor="b" bIns="91425" lIns="91425" spcFirstLastPara="1" rIns="91425" wrap="square" tIns="91425">
            <a:noAutofit/>
          </a:bodyPr>
          <a:lstStyle>
            <a:lvl1pPr lvl="0" rtl="0">
              <a:spcBef>
                <a:spcPts val="0"/>
              </a:spcBef>
              <a:spcAft>
                <a:spcPts val="0"/>
              </a:spcAft>
              <a:buClr>
                <a:schemeClr val="lt1"/>
              </a:buClr>
              <a:buSzPts val="2400"/>
              <a:buNone/>
              <a:defRPr sz="2400">
                <a:solidFill>
                  <a:schemeClr val="lt1"/>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50" name="Google Shape;50;p15"/>
          <p:cNvSpPr txBox="1"/>
          <p:nvPr>
            <p:ph idx="1" type="body"/>
          </p:nvPr>
        </p:nvSpPr>
        <p:spPr>
          <a:xfrm>
            <a:off x="972000" y="1389600"/>
            <a:ext cx="3240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Clr>
                <a:schemeClr val="lt1"/>
              </a:buClr>
              <a:buSzPts val="1200"/>
              <a:buChar char="●"/>
              <a:defRPr sz="1200">
                <a:solidFill>
                  <a:schemeClr val="lt1"/>
                </a:solidFill>
              </a:defRPr>
            </a:lvl1pPr>
            <a:lvl2pPr indent="-304800" lvl="1" marL="914400" rtl="0">
              <a:spcBef>
                <a:spcPts val="1600"/>
              </a:spcBef>
              <a:spcAft>
                <a:spcPts val="0"/>
              </a:spcAft>
              <a:buClr>
                <a:schemeClr val="lt1"/>
              </a:buClr>
              <a:buSzPts val="1200"/>
              <a:buChar char="○"/>
              <a:defRPr sz="1200">
                <a:solidFill>
                  <a:schemeClr val="lt1"/>
                </a:solidFill>
              </a:defRPr>
            </a:lvl2pPr>
            <a:lvl3pPr indent="-304800" lvl="2" marL="1371600" rtl="0">
              <a:spcBef>
                <a:spcPts val="1600"/>
              </a:spcBef>
              <a:spcAft>
                <a:spcPts val="0"/>
              </a:spcAft>
              <a:buClr>
                <a:schemeClr val="lt1"/>
              </a:buClr>
              <a:buSzPts val="1200"/>
              <a:buChar char="■"/>
              <a:defRPr sz="1200">
                <a:solidFill>
                  <a:schemeClr val="lt1"/>
                </a:solidFill>
              </a:defRPr>
            </a:lvl3pPr>
            <a:lvl4pPr indent="-304800" lvl="3" marL="1828800" rtl="0">
              <a:spcBef>
                <a:spcPts val="1600"/>
              </a:spcBef>
              <a:spcAft>
                <a:spcPts val="0"/>
              </a:spcAft>
              <a:buClr>
                <a:schemeClr val="lt1"/>
              </a:buClr>
              <a:buSzPts val="1200"/>
              <a:buChar char="●"/>
              <a:defRPr sz="1200">
                <a:solidFill>
                  <a:schemeClr val="lt1"/>
                </a:solidFill>
              </a:defRPr>
            </a:lvl4pPr>
            <a:lvl5pPr indent="-304800" lvl="4" marL="2286000" rtl="0">
              <a:spcBef>
                <a:spcPts val="1600"/>
              </a:spcBef>
              <a:spcAft>
                <a:spcPts val="0"/>
              </a:spcAft>
              <a:buClr>
                <a:schemeClr val="lt1"/>
              </a:buClr>
              <a:buSzPts val="1200"/>
              <a:buChar char="○"/>
              <a:defRPr sz="1200">
                <a:solidFill>
                  <a:schemeClr val="lt1"/>
                </a:solidFill>
              </a:defRPr>
            </a:lvl5pPr>
            <a:lvl6pPr indent="-304800" lvl="5" marL="2743200" rtl="0">
              <a:spcBef>
                <a:spcPts val="1600"/>
              </a:spcBef>
              <a:spcAft>
                <a:spcPts val="0"/>
              </a:spcAft>
              <a:buClr>
                <a:schemeClr val="lt1"/>
              </a:buClr>
              <a:buSzPts val="1200"/>
              <a:buChar char="■"/>
              <a:defRPr sz="1200">
                <a:solidFill>
                  <a:schemeClr val="lt1"/>
                </a:solidFill>
              </a:defRPr>
            </a:lvl6pPr>
            <a:lvl7pPr indent="-304800" lvl="6" marL="3200400" rtl="0">
              <a:spcBef>
                <a:spcPts val="1600"/>
              </a:spcBef>
              <a:spcAft>
                <a:spcPts val="0"/>
              </a:spcAft>
              <a:buClr>
                <a:schemeClr val="lt1"/>
              </a:buClr>
              <a:buSzPts val="1200"/>
              <a:buChar char="●"/>
              <a:defRPr sz="1200">
                <a:solidFill>
                  <a:schemeClr val="lt1"/>
                </a:solidFill>
              </a:defRPr>
            </a:lvl7pPr>
            <a:lvl8pPr indent="-304800" lvl="7" marL="3657600" rtl="0">
              <a:spcBef>
                <a:spcPts val="1600"/>
              </a:spcBef>
              <a:spcAft>
                <a:spcPts val="0"/>
              </a:spcAft>
              <a:buClr>
                <a:schemeClr val="lt1"/>
              </a:buClr>
              <a:buSzPts val="1200"/>
              <a:buChar char="○"/>
              <a:defRPr sz="1200">
                <a:solidFill>
                  <a:schemeClr val="lt1"/>
                </a:solidFill>
              </a:defRPr>
            </a:lvl8pPr>
            <a:lvl9pPr indent="-304800" lvl="8" marL="4114800" rtl="0">
              <a:spcBef>
                <a:spcPts val="1600"/>
              </a:spcBef>
              <a:spcAft>
                <a:spcPts val="1600"/>
              </a:spcAft>
              <a:buClr>
                <a:schemeClr val="lt1"/>
              </a:buClr>
              <a:buSzPts val="1200"/>
              <a:buChar char="■"/>
              <a:defRPr sz="1200">
                <a:solidFill>
                  <a:schemeClr val="lt1"/>
                </a:solidFill>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1" name="Shape 51"/>
        <p:cNvGrpSpPr/>
        <p:nvPr/>
      </p:nvGrpSpPr>
      <p:grpSpPr>
        <a:xfrm>
          <a:off x="0" y="0"/>
          <a:ext cx="0" cy="0"/>
          <a:chOff x="0" y="0"/>
          <a:chExt cx="0" cy="0"/>
        </a:xfrm>
      </p:grpSpPr>
      <p:sp>
        <p:nvSpPr>
          <p:cNvPr id="52" name="Google Shape;52;p16"/>
          <p:cNvSpPr/>
          <p:nvPr/>
        </p:nvSpPr>
        <p:spPr>
          <a:xfrm>
            <a:off x="4572000" y="-1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6"/>
          <p:cNvSpPr txBox="1"/>
          <p:nvPr>
            <p:ph type="title"/>
          </p:nvPr>
        </p:nvSpPr>
        <p:spPr>
          <a:xfrm>
            <a:off x="488100" y="1233175"/>
            <a:ext cx="36000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2400"/>
              <a:buNone/>
              <a:defRPr sz="24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54" name="Google Shape;54;p16"/>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rgbClr val="707DA7"/>
              </a:buClr>
              <a:buSzPts val="1800"/>
              <a:buNone/>
              <a:defRPr>
                <a:solidFill>
                  <a:srgbClr val="707DA7"/>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55" name="Google Shape;55;p16"/>
          <p:cNvSpPr txBox="1"/>
          <p:nvPr>
            <p:ph idx="2" type="body"/>
          </p:nvPr>
        </p:nvSpPr>
        <p:spPr>
          <a:xfrm>
            <a:off x="5058000" y="724075"/>
            <a:ext cx="3600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6" name="Shape 56"/>
        <p:cNvGrpSpPr/>
        <p:nvPr/>
      </p:nvGrpSpPr>
      <p:grpSpPr>
        <a:xfrm>
          <a:off x="0" y="0"/>
          <a:ext cx="0" cy="0"/>
          <a:chOff x="0" y="0"/>
          <a:chExt cx="0" cy="0"/>
        </a:xfrm>
      </p:grpSpPr>
      <p:sp>
        <p:nvSpPr>
          <p:cNvPr id="57" name="Google Shape;57;p17"/>
          <p:cNvSpPr txBox="1"/>
          <p:nvPr>
            <p:ph idx="1" type="body"/>
          </p:nvPr>
        </p:nvSpPr>
        <p:spPr>
          <a:xfrm>
            <a:off x="972000" y="4230575"/>
            <a:ext cx="54000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dark)">
  <p:cSld name="CAPTION_ONLY_1">
    <p:bg>
      <p:bgPr>
        <a:blipFill>
          <a:blip r:embed="rId2">
            <a:alphaModFix/>
          </a:blip>
          <a:stretch>
            <a:fillRect/>
          </a:stretch>
        </a:blipFill>
      </p:bgPr>
    </p:bg>
    <p:spTree>
      <p:nvGrpSpPr>
        <p:cNvPr id="58" name="Shape 58"/>
        <p:cNvGrpSpPr/>
        <p:nvPr/>
      </p:nvGrpSpPr>
      <p:grpSpPr>
        <a:xfrm>
          <a:off x="0" y="0"/>
          <a:ext cx="0" cy="0"/>
          <a:chOff x="0" y="0"/>
          <a:chExt cx="0" cy="0"/>
        </a:xfrm>
      </p:grpSpPr>
      <p:sp>
        <p:nvSpPr>
          <p:cNvPr id="59" name="Google Shape;59;p18"/>
          <p:cNvSpPr txBox="1"/>
          <p:nvPr>
            <p:ph idx="1" type="body"/>
          </p:nvPr>
        </p:nvSpPr>
        <p:spPr>
          <a:xfrm>
            <a:off x="972000" y="4230575"/>
            <a:ext cx="54000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Clr>
                <a:schemeClr val="lt1"/>
              </a:buClr>
              <a:buSzPts val="1800"/>
              <a:buNone/>
              <a:defRPr>
                <a:solidFill>
                  <a:schemeClr val="lt1"/>
                </a:solidFill>
              </a:defRPr>
            </a:lvl1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sp>
        <p:nvSpPr>
          <p:cNvPr id="61" name="Google Shape;61;p19"/>
          <p:cNvSpPr txBox="1"/>
          <p:nvPr>
            <p:ph hasCustomPrompt="1" type="title"/>
          </p:nvPr>
        </p:nvSpPr>
        <p:spPr>
          <a:xfrm>
            <a:off x="972000" y="1106125"/>
            <a:ext cx="72000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2" name="Google Shape;62;p19"/>
          <p:cNvSpPr txBox="1"/>
          <p:nvPr>
            <p:ph idx="1" type="body"/>
          </p:nvPr>
        </p:nvSpPr>
        <p:spPr>
          <a:xfrm>
            <a:off x="972000" y="3152225"/>
            <a:ext cx="72000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Clr>
                <a:srgbClr val="707DA7"/>
              </a:buClr>
              <a:buSzPts val="1800"/>
              <a:buChar char="●"/>
              <a:defRPr>
                <a:solidFill>
                  <a:srgbClr val="707DA7"/>
                </a:solidFill>
              </a:defRPr>
            </a:lvl1pPr>
            <a:lvl2pPr indent="-317500" lvl="1" marL="914400" algn="ctr">
              <a:spcBef>
                <a:spcPts val="1600"/>
              </a:spcBef>
              <a:spcAft>
                <a:spcPts val="0"/>
              </a:spcAft>
              <a:buClr>
                <a:srgbClr val="707DA7"/>
              </a:buClr>
              <a:buSzPts val="1400"/>
              <a:buChar char="○"/>
              <a:defRPr>
                <a:solidFill>
                  <a:srgbClr val="707DA7"/>
                </a:solidFill>
              </a:defRPr>
            </a:lvl2pPr>
            <a:lvl3pPr indent="-317500" lvl="2" marL="1371600" algn="ctr">
              <a:spcBef>
                <a:spcPts val="1600"/>
              </a:spcBef>
              <a:spcAft>
                <a:spcPts val="0"/>
              </a:spcAft>
              <a:buClr>
                <a:srgbClr val="707DA7"/>
              </a:buClr>
              <a:buSzPts val="1400"/>
              <a:buChar char="■"/>
              <a:defRPr>
                <a:solidFill>
                  <a:srgbClr val="707DA7"/>
                </a:solidFill>
              </a:defRPr>
            </a:lvl3pPr>
            <a:lvl4pPr indent="-317500" lvl="3" marL="1828800" algn="ctr">
              <a:spcBef>
                <a:spcPts val="1600"/>
              </a:spcBef>
              <a:spcAft>
                <a:spcPts val="0"/>
              </a:spcAft>
              <a:buClr>
                <a:srgbClr val="707DA7"/>
              </a:buClr>
              <a:buSzPts val="1400"/>
              <a:buChar char="●"/>
              <a:defRPr>
                <a:solidFill>
                  <a:srgbClr val="707DA7"/>
                </a:solidFill>
              </a:defRPr>
            </a:lvl4pPr>
            <a:lvl5pPr indent="-317500" lvl="4" marL="2286000" algn="ctr">
              <a:spcBef>
                <a:spcPts val="1600"/>
              </a:spcBef>
              <a:spcAft>
                <a:spcPts val="0"/>
              </a:spcAft>
              <a:buClr>
                <a:srgbClr val="707DA7"/>
              </a:buClr>
              <a:buSzPts val="1400"/>
              <a:buChar char="○"/>
              <a:defRPr>
                <a:solidFill>
                  <a:srgbClr val="707DA7"/>
                </a:solidFill>
              </a:defRPr>
            </a:lvl5pPr>
            <a:lvl6pPr indent="-317500" lvl="5" marL="2743200" algn="ctr">
              <a:spcBef>
                <a:spcPts val="1600"/>
              </a:spcBef>
              <a:spcAft>
                <a:spcPts val="0"/>
              </a:spcAft>
              <a:buClr>
                <a:srgbClr val="707DA7"/>
              </a:buClr>
              <a:buSzPts val="1400"/>
              <a:buChar char="■"/>
              <a:defRPr>
                <a:solidFill>
                  <a:srgbClr val="707DA7"/>
                </a:solidFill>
              </a:defRPr>
            </a:lvl6pPr>
            <a:lvl7pPr indent="-317500" lvl="6" marL="3200400" algn="ctr">
              <a:spcBef>
                <a:spcPts val="1600"/>
              </a:spcBef>
              <a:spcAft>
                <a:spcPts val="0"/>
              </a:spcAft>
              <a:buClr>
                <a:srgbClr val="707DA7"/>
              </a:buClr>
              <a:buSzPts val="1400"/>
              <a:buChar char="●"/>
              <a:defRPr>
                <a:solidFill>
                  <a:srgbClr val="707DA7"/>
                </a:solidFill>
              </a:defRPr>
            </a:lvl7pPr>
            <a:lvl8pPr indent="-317500" lvl="7" marL="3657600" algn="ctr">
              <a:spcBef>
                <a:spcPts val="1600"/>
              </a:spcBef>
              <a:spcAft>
                <a:spcPts val="0"/>
              </a:spcAft>
              <a:buClr>
                <a:srgbClr val="707DA7"/>
              </a:buClr>
              <a:buSzPts val="1400"/>
              <a:buChar char="○"/>
              <a:defRPr>
                <a:solidFill>
                  <a:srgbClr val="707DA7"/>
                </a:solidFill>
              </a:defRPr>
            </a:lvl8pPr>
            <a:lvl9pPr indent="-317500" lvl="8" marL="4114800" algn="ctr">
              <a:spcBef>
                <a:spcPts val="1600"/>
              </a:spcBef>
              <a:spcAft>
                <a:spcPts val="1600"/>
              </a:spcAft>
              <a:buClr>
                <a:srgbClr val="707DA7"/>
              </a:buClr>
              <a:buSzPts val="1400"/>
              <a:buChar char="■"/>
              <a:defRPr>
                <a:solidFill>
                  <a:srgbClr val="707DA7"/>
                </a:solidFill>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dark)">
  <p:cSld name="BIG_NUMBER_1">
    <p:bg>
      <p:bgPr>
        <a:blipFill>
          <a:blip r:embed="rId2">
            <a:alphaModFix/>
          </a:blip>
          <a:stretch>
            <a:fillRect/>
          </a:stretch>
        </a:blipFill>
      </p:bgPr>
    </p:bg>
    <p:spTree>
      <p:nvGrpSpPr>
        <p:cNvPr id="63" name="Shape 63"/>
        <p:cNvGrpSpPr/>
        <p:nvPr/>
      </p:nvGrpSpPr>
      <p:grpSpPr>
        <a:xfrm>
          <a:off x="0" y="0"/>
          <a:ext cx="0" cy="0"/>
          <a:chOff x="0" y="0"/>
          <a:chExt cx="0" cy="0"/>
        </a:xfrm>
      </p:grpSpPr>
      <p:sp>
        <p:nvSpPr>
          <p:cNvPr id="64" name="Google Shape;64;p20"/>
          <p:cNvSpPr txBox="1"/>
          <p:nvPr>
            <p:ph hasCustomPrompt="1" type="title"/>
          </p:nvPr>
        </p:nvSpPr>
        <p:spPr>
          <a:xfrm>
            <a:off x="972000" y="1106125"/>
            <a:ext cx="72000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lt1"/>
              </a:buClr>
              <a:buSzPts val="12000"/>
              <a:buNone/>
              <a:defRPr sz="12000">
                <a:solidFill>
                  <a:schemeClr val="lt1"/>
                </a:solidFill>
              </a:defRPr>
            </a:lvl1pPr>
            <a:lvl2pPr lvl="1" rtl="0" algn="ctr">
              <a:spcBef>
                <a:spcPts val="0"/>
              </a:spcBef>
              <a:spcAft>
                <a:spcPts val="0"/>
              </a:spcAft>
              <a:buClr>
                <a:schemeClr val="lt1"/>
              </a:buClr>
              <a:buSzPts val="12000"/>
              <a:buNone/>
              <a:defRPr sz="12000">
                <a:solidFill>
                  <a:schemeClr val="lt1"/>
                </a:solidFill>
              </a:defRPr>
            </a:lvl2pPr>
            <a:lvl3pPr lvl="2" rtl="0" algn="ctr">
              <a:spcBef>
                <a:spcPts val="0"/>
              </a:spcBef>
              <a:spcAft>
                <a:spcPts val="0"/>
              </a:spcAft>
              <a:buClr>
                <a:schemeClr val="lt1"/>
              </a:buClr>
              <a:buSzPts val="12000"/>
              <a:buNone/>
              <a:defRPr sz="12000">
                <a:solidFill>
                  <a:schemeClr val="lt1"/>
                </a:solidFill>
              </a:defRPr>
            </a:lvl3pPr>
            <a:lvl4pPr lvl="3" rtl="0" algn="ctr">
              <a:spcBef>
                <a:spcPts val="0"/>
              </a:spcBef>
              <a:spcAft>
                <a:spcPts val="0"/>
              </a:spcAft>
              <a:buClr>
                <a:schemeClr val="lt1"/>
              </a:buClr>
              <a:buSzPts val="12000"/>
              <a:buNone/>
              <a:defRPr sz="12000">
                <a:solidFill>
                  <a:schemeClr val="lt1"/>
                </a:solidFill>
              </a:defRPr>
            </a:lvl4pPr>
            <a:lvl5pPr lvl="4" rtl="0" algn="ctr">
              <a:spcBef>
                <a:spcPts val="0"/>
              </a:spcBef>
              <a:spcAft>
                <a:spcPts val="0"/>
              </a:spcAft>
              <a:buClr>
                <a:schemeClr val="lt1"/>
              </a:buClr>
              <a:buSzPts val="12000"/>
              <a:buNone/>
              <a:defRPr sz="12000">
                <a:solidFill>
                  <a:schemeClr val="lt1"/>
                </a:solidFill>
              </a:defRPr>
            </a:lvl5pPr>
            <a:lvl6pPr lvl="5" rtl="0" algn="ctr">
              <a:spcBef>
                <a:spcPts val="0"/>
              </a:spcBef>
              <a:spcAft>
                <a:spcPts val="0"/>
              </a:spcAft>
              <a:buClr>
                <a:schemeClr val="lt1"/>
              </a:buClr>
              <a:buSzPts val="12000"/>
              <a:buNone/>
              <a:defRPr sz="12000">
                <a:solidFill>
                  <a:schemeClr val="lt1"/>
                </a:solidFill>
              </a:defRPr>
            </a:lvl6pPr>
            <a:lvl7pPr lvl="6" rtl="0" algn="ctr">
              <a:spcBef>
                <a:spcPts val="0"/>
              </a:spcBef>
              <a:spcAft>
                <a:spcPts val="0"/>
              </a:spcAft>
              <a:buClr>
                <a:schemeClr val="lt1"/>
              </a:buClr>
              <a:buSzPts val="12000"/>
              <a:buNone/>
              <a:defRPr sz="12000">
                <a:solidFill>
                  <a:schemeClr val="lt1"/>
                </a:solidFill>
              </a:defRPr>
            </a:lvl7pPr>
            <a:lvl8pPr lvl="7" rtl="0" algn="ctr">
              <a:spcBef>
                <a:spcPts val="0"/>
              </a:spcBef>
              <a:spcAft>
                <a:spcPts val="0"/>
              </a:spcAft>
              <a:buClr>
                <a:schemeClr val="lt1"/>
              </a:buClr>
              <a:buSzPts val="12000"/>
              <a:buNone/>
              <a:defRPr sz="12000">
                <a:solidFill>
                  <a:schemeClr val="lt1"/>
                </a:solidFill>
              </a:defRPr>
            </a:lvl8pPr>
            <a:lvl9pPr lvl="8" rtl="0" algn="ctr">
              <a:spcBef>
                <a:spcPts val="0"/>
              </a:spcBef>
              <a:spcAft>
                <a:spcPts val="0"/>
              </a:spcAft>
              <a:buClr>
                <a:schemeClr val="lt1"/>
              </a:buClr>
              <a:buSzPts val="12000"/>
              <a:buNone/>
              <a:defRPr sz="12000">
                <a:solidFill>
                  <a:schemeClr val="lt1"/>
                </a:solidFill>
              </a:defRPr>
            </a:lvl9pPr>
          </a:lstStyle>
          <a:p>
            <a:r>
              <a:t>xx%</a:t>
            </a:r>
          </a:p>
        </p:txBody>
      </p:sp>
      <p:sp>
        <p:nvSpPr>
          <p:cNvPr id="65" name="Google Shape;65;p20"/>
          <p:cNvSpPr txBox="1"/>
          <p:nvPr>
            <p:ph idx="1" type="body"/>
          </p:nvPr>
        </p:nvSpPr>
        <p:spPr>
          <a:xfrm>
            <a:off x="972000" y="3152225"/>
            <a:ext cx="72000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Clr>
                <a:schemeClr val="lt1"/>
              </a:buClr>
              <a:buSzPts val="1800"/>
              <a:buChar char="●"/>
              <a:defRPr>
                <a:solidFill>
                  <a:schemeClr val="lt1"/>
                </a:solidFill>
              </a:defRPr>
            </a:lvl1pPr>
            <a:lvl2pPr indent="-317500" lvl="1" marL="914400" rtl="0" algn="ctr">
              <a:spcBef>
                <a:spcPts val="1600"/>
              </a:spcBef>
              <a:spcAft>
                <a:spcPts val="0"/>
              </a:spcAft>
              <a:buClr>
                <a:schemeClr val="lt1"/>
              </a:buClr>
              <a:buSzPts val="1400"/>
              <a:buChar char="○"/>
              <a:defRPr>
                <a:solidFill>
                  <a:schemeClr val="lt1"/>
                </a:solidFill>
              </a:defRPr>
            </a:lvl2pPr>
            <a:lvl3pPr indent="-317500" lvl="2" marL="1371600" rtl="0" algn="ctr">
              <a:spcBef>
                <a:spcPts val="1600"/>
              </a:spcBef>
              <a:spcAft>
                <a:spcPts val="0"/>
              </a:spcAft>
              <a:buClr>
                <a:schemeClr val="lt1"/>
              </a:buClr>
              <a:buSzPts val="1400"/>
              <a:buChar char="■"/>
              <a:defRPr>
                <a:solidFill>
                  <a:schemeClr val="lt1"/>
                </a:solidFill>
              </a:defRPr>
            </a:lvl3pPr>
            <a:lvl4pPr indent="-317500" lvl="3" marL="1828800" rtl="0" algn="ctr">
              <a:spcBef>
                <a:spcPts val="1600"/>
              </a:spcBef>
              <a:spcAft>
                <a:spcPts val="0"/>
              </a:spcAft>
              <a:buClr>
                <a:schemeClr val="lt1"/>
              </a:buClr>
              <a:buSzPts val="1400"/>
              <a:buChar char="●"/>
              <a:defRPr>
                <a:solidFill>
                  <a:schemeClr val="lt1"/>
                </a:solidFill>
              </a:defRPr>
            </a:lvl4pPr>
            <a:lvl5pPr indent="-317500" lvl="4" marL="2286000" rtl="0" algn="ctr">
              <a:spcBef>
                <a:spcPts val="1600"/>
              </a:spcBef>
              <a:spcAft>
                <a:spcPts val="0"/>
              </a:spcAft>
              <a:buClr>
                <a:schemeClr val="lt1"/>
              </a:buClr>
              <a:buSzPts val="1400"/>
              <a:buChar char="○"/>
              <a:defRPr>
                <a:solidFill>
                  <a:schemeClr val="lt1"/>
                </a:solidFill>
              </a:defRPr>
            </a:lvl5pPr>
            <a:lvl6pPr indent="-317500" lvl="5" marL="2743200" rtl="0" algn="ctr">
              <a:spcBef>
                <a:spcPts val="1600"/>
              </a:spcBef>
              <a:spcAft>
                <a:spcPts val="0"/>
              </a:spcAft>
              <a:buClr>
                <a:schemeClr val="lt1"/>
              </a:buClr>
              <a:buSzPts val="1400"/>
              <a:buChar char="■"/>
              <a:defRPr>
                <a:solidFill>
                  <a:schemeClr val="lt1"/>
                </a:solidFill>
              </a:defRPr>
            </a:lvl6pPr>
            <a:lvl7pPr indent="-317500" lvl="6" marL="3200400" rtl="0" algn="ctr">
              <a:spcBef>
                <a:spcPts val="1600"/>
              </a:spcBef>
              <a:spcAft>
                <a:spcPts val="0"/>
              </a:spcAft>
              <a:buClr>
                <a:schemeClr val="lt1"/>
              </a:buClr>
              <a:buSzPts val="1400"/>
              <a:buChar char="●"/>
              <a:defRPr>
                <a:solidFill>
                  <a:schemeClr val="lt1"/>
                </a:solidFill>
              </a:defRPr>
            </a:lvl7pPr>
            <a:lvl8pPr indent="-317500" lvl="7" marL="3657600" rtl="0" algn="ctr">
              <a:spcBef>
                <a:spcPts val="1600"/>
              </a:spcBef>
              <a:spcAft>
                <a:spcPts val="0"/>
              </a:spcAft>
              <a:buClr>
                <a:schemeClr val="lt1"/>
              </a:buClr>
              <a:buSzPts val="1400"/>
              <a:buChar char="○"/>
              <a:defRPr>
                <a:solidFill>
                  <a:schemeClr val="lt1"/>
                </a:solidFill>
              </a:defRPr>
            </a:lvl8pPr>
            <a:lvl9pPr indent="-317500" lvl="8" marL="4114800" rtl="0" algn="ctr">
              <a:spcBef>
                <a:spcPts val="1600"/>
              </a:spcBef>
              <a:spcAft>
                <a:spcPts val="1600"/>
              </a:spcAft>
              <a:buClr>
                <a:schemeClr val="lt1"/>
              </a:buClr>
              <a:buSzPts val="1400"/>
              <a:buChar char="■"/>
              <a:defRPr>
                <a:solidFill>
                  <a:schemeClr val="lt1"/>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dark)">
  <p:cSld name="TITLE_2">
    <p:bg>
      <p:bgPr>
        <a:blipFill>
          <a:blip r:embed="rId2">
            <a:alphaModFix/>
          </a:blip>
          <a:stretch>
            <a:fillRect/>
          </a:stretch>
        </a:blipFill>
      </p:bgPr>
    </p:bg>
    <p:spTree>
      <p:nvGrpSpPr>
        <p:cNvPr id="11" name="Shape 11"/>
        <p:cNvGrpSpPr/>
        <p:nvPr/>
      </p:nvGrpSpPr>
      <p:grpSpPr>
        <a:xfrm>
          <a:off x="0" y="0"/>
          <a:ext cx="0" cy="0"/>
          <a:chOff x="0" y="0"/>
          <a:chExt cx="0" cy="0"/>
        </a:xfrm>
      </p:grpSpPr>
      <p:sp>
        <p:nvSpPr>
          <p:cNvPr id="12" name="Google Shape;12;p3"/>
          <p:cNvSpPr txBox="1"/>
          <p:nvPr>
            <p:ph type="ctrTitle"/>
          </p:nvPr>
        </p:nvSpPr>
        <p:spPr>
          <a:xfrm>
            <a:off x="972008" y="744575"/>
            <a:ext cx="72000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lt1"/>
              </a:buClr>
              <a:buSzPts val="4800"/>
              <a:buNone/>
              <a:defRPr b="1" sz="4800">
                <a:solidFill>
                  <a:schemeClr val="lt1"/>
                </a:solidFill>
              </a:defRPr>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p:txBody>
      </p:sp>
      <p:sp>
        <p:nvSpPr>
          <p:cNvPr id="13" name="Google Shape;13;p3"/>
          <p:cNvSpPr txBox="1"/>
          <p:nvPr>
            <p:ph idx="1" type="subTitle"/>
          </p:nvPr>
        </p:nvSpPr>
        <p:spPr>
          <a:xfrm>
            <a:off x="972000" y="2834125"/>
            <a:ext cx="72000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chemeClr val="lt1"/>
              </a:buClr>
              <a:buSzPts val="2800"/>
              <a:buNone/>
              <a:defRPr sz="2800">
                <a:solidFill>
                  <a:schemeClr val="lt1"/>
                </a:solidFill>
              </a:defRPr>
            </a:lvl1pPr>
            <a:lvl2pPr lvl="1" rtl="0" algn="ctr">
              <a:lnSpc>
                <a:spcPct val="100000"/>
              </a:lnSpc>
              <a:spcBef>
                <a:spcPts val="0"/>
              </a:spcBef>
              <a:spcAft>
                <a:spcPts val="0"/>
              </a:spcAft>
              <a:buClr>
                <a:srgbClr val="707DA7"/>
              </a:buClr>
              <a:buSzPts val="2800"/>
              <a:buNone/>
              <a:defRPr sz="2800">
                <a:solidFill>
                  <a:srgbClr val="707DA7"/>
                </a:solidFill>
              </a:defRPr>
            </a:lvl2pPr>
            <a:lvl3pPr lvl="2" rtl="0" algn="ctr">
              <a:lnSpc>
                <a:spcPct val="100000"/>
              </a:lnSpc>
              <a:spcBef>
                <a:spcPts val="0"/>
              </a:spcBef>
              <a:spcAft>
                <a:spcPts val="0"/>
              </a:spcAft>
              <a:buClr>
                <a:srgbClr val="707DA7"/>
              </a:buClr>
              <a:buSzPts val="2800"/>
              <a:buNone/>
              <a:defRPr sz="2800">
                <a:solidFill>
                  <a:srgbClr val="707DA7"/>
                </a:solidFill>
              </a:defRPr>
            </a:lvl3pPr>
            <a:lvl4pPr lvl="3" rtl="0" algn="ctr">
              <a:lnSpc>
                <a:spcPct val="100000"/>
              </a:lnSpc>
              <a:spcBef>
                <a:spcPts val="0"/>
              </a:spcBef>
              <a:spcAft>
                <a:spcPts val="0"/>
              </a:spcAft>
              <a:buClr>
                <a:srgbClr val="707DA7"/>
              </a:buClr>
              <a:buSzPts val="2800"/>
              <a:buNone/>
              <a:defRPr sz="2800">
                <a:solidFill>
                  <a:srgbClr val="707DA7"/>
                </a:solidFill>
              </a:defRPr>
            </a:lvl4pPr>
            <a:lvl5pPr lvl="4" rtl="0" algn="ctr">
              <a:lnSpc>
                <a:spcPct val="100000"/>
              </a:lnSpc>
              <a:spcBef>
                <a:spcPts val="0"/>
              </a:spcBef>
              <a:spcAft>
                <a:spcPts val="0"/>
              </a:spcAft>
              <a:buClr>
                <a:srgbClr val="707DA7"/>
              </a:buClr>
              <a:buSzPts val="2800"/>
              <a:buNone/>
              <a:defRPr sz="2800">
                <a:solidFill>
                  <a:srgbClr val="707DA7"/>
                </a:solidFill>
              </a:defRPr>
            </a:lvl5pPr>
            <a:lvl6pPr lvl="5" rtl="0" algn="ctr">
              <a:lnSpc>
                <a:spcPct val="100000"/>
              </a:lnSpc>
              <a:spcBef>
                <a:spcPts val="0"/>
              </a:spcBef>
              <a:spcAft>
                <a:spcPts val="0"/>
              </a:spcAft>
              <a:buClr>
                <a:srgbClr val="707DA7"/>
              </a:buClr>
              <a:buSzPts val="2800"/>
              <a:buNone/>
              <a:defRPr sz="2800">
                <a:solidFill>
                  <a:srgbClr val="707DA7"/>
                </a:solidFill>
              </a:defRPr>
            </a:lvl6pPr>
            <a:lvl7pPr lvl="6" rtl="0" algn="ctr">
              <a:lnSpc>
                <a:spcPct val="100000"/>
              </a:lnSpc>
              <a:spcBef>
                <a:spcPts val="0"/>
              </a:spcBef>
              <a:spcAft>
                <a:spcPts val="0"/>
              </a:spcAft>
              <a:buClr>
                <a:srgbClr val="707DA7"/>
              </a:buClr>
              <a:buSzPts val="2800"/>
              <a:buNone/>
              <a:defRPr sz="2800">
                <a:solidFill>
                  <a:srgbClr val="707DA7"/>
                </a:solidFill>
              </a:defRPr>
            </a:lvl7pPr>
            <a:lvl8pPr lvl="7" rtl="0" algn="ctr">
              <a:lnSpc>
                <a:spcPct val="100000"/>
              </a:lnSpc>
              <a:spcBef>
                <a:spcPts val="0"/>
              </a:spcBef>
              <a:spcAft>
                <a:spcPts val="0"/>
              </a:spcAft>
              <a:buClr>
                <a:srgbClr val="707DA7"/>
              </a:buClr>
              <a:buSzPts val="2800"/>
              <a:buNone/>
              <a:defRPr sz="2800">
                <a:solidFill>
                  <a:srgbClr val="707DA7"/>
                </a:solidFill>
              </a:defRPr>
            </a:lvl8pPr>
            <a:lvl9pPr lvl="8" rtl="0" algn="ctr">
              <a:lnSpc>
                <a:spcPct val="100000"/>
              </a:lnSpc>
              <a:spcBef>
                <a:spcPts val="0"/>
              </a:spcBef>
              <a:spcAft>
                <a:spcPts val="0"/>
              </a:spcAft>
              <a:buClr>
                <a:srgbClr val="707DA7"/>
              </a:buClr>
              <a:buSzPts val="2800"/>
              <a:buNone/>
              <a:defRPr sz="2800">
                <a:solidFill>
                  <a:srgbClr val="707DA7"/>
                </a:solidFill>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dark)">
  <p:cSld name="BLANK_1">
    <p:bg>
      <p:bgPr>
        <a:blipFill>
          <a:blip r:embed="rId2">
            <a:alphaModFix/>
          </a:blip>
          <a:stretch>
            <a:fillRect/>
          </a:stretch>
        </a:blipFill>
      </p:bgPr>
    </p:bg>
    <p:spTree>
      <p:nvGrpSpPr>
        <p:cNvPr id="67" name="Shape 67"/>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Scotty">
  <p:cSld name="TITLE_1">
    <p:bg>
      <p:bgPr>
        <a:blipFill>
          <a:blip r:embed="rId2">
            <a:alphaModFix/>
          </a:blip>
          <a:stretch>
            <a:fillRect/>
          </a:stretch>
        </a:blipFill>
      </p:bgPr>
    </p:bg>
    <p:spTree>
      <p:nvGrpSpPr>
        <p:cNvPr id="14" name="Shape 14"/>
        <p:cNvGrpSpPr/>
        <p:nvPr/>
      </p:nvGrpSpPr>
      <p:grpSpPr>
        <a:xfrm>
          <a:off x="0" y="0"/>
          <a:ext cx="0" cy="0"/>
          <a:chOff x="0" y="0"/>
          <a:chExt cx="0" cy="0"/>
        </a:xfrm>
      </p:grpSpPr>
      <p:sp>
        <p:nvSpPr>
          <p:cNvPr id="15" name="Google Shape;15;p4"/>
          <p:cNvSpPr txBox="1"/>
          <p:nvPr>
            <p:ph type="ctrTitle"/>
          </p:nvPr>
        </p:nvSpPr>
        <p:spPr>
          <a:xfrm>
            <a:off x="732925" y="1545450"/>
            <a:ext cx="4320000" cy="2052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4800"/>
              <a:buNone/>
              <a:defRPr b="1" sz="4800"/>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p:txBody>
      </p:sp>
      <p:pic>
        <p:nvPicPr>
          <p:cNvPr id="16" name="Google Shape;16;p4"/>
          <p:cNvPicPr preferRelativeResize="0"/>
          <p:nvPr/>
        </p:nvPicPr>
        <p:blipFill>
          <a:blip r:embed="rId3">
            <a:alphaModFix/>
          </a:blip>
          <a:stretch>
            <a:fillRect/>
          </a:stretch>
        </p:blipFill>
        <p:spPr>
          <a:xfrm>
            <a:off x="5170425" y="454775"/>
            <a:ext cx="3445475" cy="6244552"/>
          </a:xfrm>
          <a:prstGeom prst="rect">
            <a:avLst/>
          </a:prstGeom>
          <a:noFill/>
          <a:ln>
            <a:noFill/>
          </a:ln>
        </p:spPr>
      </p:pic>
      <p:sp>
        <p:nvSpPr>
          <p:cNvPr id="17" name="Google Shape;17;p4"/>
          <p:cNvSpPr txBox="1"/>
          <p:nvPr>
            <p:ph idx="1" type="subTitle"/>
          </p:nvPr>
        </p:nvSpPr>
        <p:spPr>
          <a:xfrm rot="-449582">
            <a:off x="5658998" y="2283747"/>
            <a:ext cx="2861838" cy="501423"/>
          </a:xfrm>
          <a:prstGeom prst="rect">
            <a:avLst/>
          </a:prstGeom>
        </p:spPr>
        <p:txBody>
          <a:bodyPr anchorCtr="0" anchor="b" bIns="0" lIns="91425" spcFirstLastPara="1" rIns="91425" wrap="square" tIns="91425">
            <a:noAutofit/>
          </a:bodyPr>
          <a:lstStyle>
            <a:lvl1pPr lvl="0" algn="ctr">
              <a:spcBef>
                <a:spcPts val="0"/>
              </a:spcBef>
              <a:spcAft>
                <a:spcPts val="0"/>
              </a:spcAft>
              <a:buNone/>
              <a:defRPr b="1"/>
            </a:lvl1pPr>
            <a:lvl2pPr lvl="1" algn="ctr">
              <a:spcBef>
                <a:spcPts val="0"/>
              </a:spcBef>
              <a:spcAft>
                <a:spcPts val="0"/>
              </a:spcAft>
              <a:buNone/>
              <a:defRPr b="1"/>
            </a:lvl2pPr>
            <a:lvl3pPr lvl="2" algn="ctr">
              <a:spcBef>
                <a:spcPts val="0"/>
              </a:spcBef>
              <a:spcAft>
                <a:spcPts val="0"/>
              </a:spcAft>
              <a:buNone/>
              <a:defRPr b="1"/>
            </a:lvl3pPr>
            <a:lvl4pPr lvl="3" algn="ctr">
              <a:spcBef>
                <a:spcPts val="0"/>
              </a:spcBef>
              <a:spcAft>
                <a:spcPts val="0"/>
              </a:spcAft>
              <a:buNone/>
              <a:defRPr b="1"/>
            </a:lvl4pPr>
            <a:lvl5pPr lvl="4" algn="ctr">
              <a:spcBef>
                <a:spcPts val="0"/>
              </a:spcBef>
              <a:spcAft>
                <a:spcPts val="0"/>
              </a:spcAft>
              <a:buNone/>
              <a:defRPr b="1"/>
            </a:lvl5pPr>
            <a:lvl6pPr lvl="5" algn="ctr">
              <a:spcBef>
                <a:spcPts val="0"/>
              </a:spcBef>
              <a:spcAft>
                <a:spcPts val="0"/>
              </a:spcAft>
              <a:buNone/>
              <a:defRPr b="1"/>
            </a:lvl6pPr>
            <a:lvl7pPr lvl="6" algn="ctr">
              <a:spcBef>
                <a:spcPts val="0"/>
              </a:spcBef>
              <a:spcAft>
                <a:spcPts val="0"/>
              </a:spcAft>
              <a:buNone/>
              <a:defRPr b="1"/>
            </a:lvl7pPr>
            <a:lvl8pPr lvl="7" algn="ctr">
              <a:spcBef>
                <a:spcPts val="0"/>
              </a:spcBef>
              <a:spcAft>
                <a:spcPts val="0"/>
              </a:spcAft>
              <a:buNone/>
              <a:defRPr b="1"/>
            </a:lvl8pPr>
            <a:lvl9pPr lvl="8" algn="ctr">
              <a:spcBef>
                <a:spcPts val="0"/>
              </a:spcBef>
              <a:spcAft>
                <a:spcPts val="0"/>
              </a:spcAft>
              <a:buNone/>
              <a:defRPr b="1"/>
            </a:lvl9pPr>
          </a:lstStyle>
          <a:p/>
        </p:txBody>
      </p:sp>
      <p:sp>
        <p:nvSpPr>
          <p:cNvPr id="18" name="Google Shape;18;p4"/>
          <p:cNvSpPr txBox="1"/>
          <p:nvPr>
            <p:ph idx="2" type="subTitle"/>
          </p:nvPr>
        </p:nvSpPr>
        <p:spPr>
          <a:xfrm rot="-449892">
            <a:off x="5695787" y="2800290"/>
            <a:ext cx="2862175" cy="474779"/>
          </a:xfrm>
          <a:prstGeom prst="rect">
            <a:avLst/>
          </a:prstGeom>
        </p:spPr>
        <p:txBody>
          <a:bodyPr anchorCtr="0" anchor="t" bIns="91425" lIns="91425" spcFirstLastPara="1" rIns="91425" wrap="square" tIns="0">
            <a:noAutofit/>
          </a:bodyPr>
          <a:lstStyle>
            <a:lvl1pPr lvl="0" rtl="0" algn="ctr">
              <a:spcBef>
                <a:spcPts val="0"/>
              </a:spcBef>
              <a:spcAft>
                <a:spcPts val="0"/>
              </a:spcAft>
              <a:buNone/>
              <a:defRPr sz="1400">
                <a:solidFill>
                  <a:srgbClr val="707DA7"/>
                </a:solidFill>
              </a:defRPr>
            </a:lvl1pPr>
            <a:lvl2pPr lvl="1" rtl="0" algn="ctr">
              <a:spcBef>
                <a:spcPts val="0"/>
              </a:spcBef>
              <a:spcAft>
                <a:spcPts val="0"/>
              </a:spcAft>
              <a:buNone/>
              <a:defRPr sz="1400">
                <a:solidFill>
                  <a:srgbClr val="707DA7"/>
                </a:solidFill>
              </a:defRPr>
            </a:lvl2pPr>
            <a:lvl3pPr lvl="2" rtl="0" algn="ctr">
              <a:spcBef>
                <a:spcPts val="0"/>
              </a:spcBef>
              <a:spcAft>
                <a:spcPts val="0"/>
              </a:spcAft>
              <a:buNone/>
              <a:defRPr sz="1400">
                <a:solidFill>
                  <a:srgbClr val="707DA7"/>
                </a:solidFill>
              </a:defRPr>
            </a:lvl3pPr>
            <a:lvl4pPr lvl="3" rtl="0" algn="ctr">
              <a:spcBef>
                <a:spcPts val="0"/>
              </a:spcBef>
              <a:spcAft>
                <a:spcPts val="0"/>
              </a:spcAft>
              <a:buNone/>
              <a:defRPr sz="1400">
                <a:solidFill>
                  <a:srgbClr val="707DA7"/>
                </a:solidFill>
              </a:defRPr>
            </a:lvl4pPr>
            <a:lvl5pPr lvl="4" rtl="0" algn="ctr">
              <a:spcBef>
                <a:spcPts val="0"/>
              </a:spcBef>
              <a:spcAft>
                <a:spcPts val="0"/>
              </a:spcAft>
              <a:buNone/>
              <a:defRPr sz="1400">
                <a:solidFill>
                  <a:srgbClr val="707DA7"/>
                </a:solidFill>
              </a:defRPr>
            </a:lvl5pPr>
            <a:lvl6pPr lvl="5" rtl="0" algn="ctr">
              <a:spcBef>
                <a:spcPts val="0"/>
              </a:spcBef>
              <a:spcAft>
                <a:spcPts val="0"/>
              </a:spcAft>
              <a:buNone/>
              <a:defRPr sz="1400">
                <a:solidFill>
                  <a:srgbClr val="707DA7"/>
                </a:solidFill>
              </a:defRPr>
            </a:lvl6pPr>
            <a:lvl7pPr lvl="6" rtl="0" algn="ctr">
              <a:spcBef>
                <a:spcPts val="0"/>
              </a:spcBef>
              <a:spcAft>
                <a:spcPts val="0"/>
              </a:spcAft>
              <a:buNone/>
              <a:defRPr sz="1400">
                <a:solidFill>
                  <a:srgbClr val="707DA7"/>
                </a:solidFill>
              </a:defRPr>
            </a:lvl7pPr>
            <a:lvl8pPr lvl="7" rtl="0" algn="ctr">
              <a:spcBef>
                <a:spcPts val="0"/>
              </a:spcBef>
              <a:spcAft>
                <a:spcPts val="0"/>
              </a:spcAft>
              <a:buNone/>
              <a:defRPr sz="1400">
                <a:solidFill>
                  <a:srgbClr val="707DA7"/>
                </a:solidFill>
              </a:defRPr>
            </a:lvl8pPr>
            <a:lvl9pPr lvl="8" rtl="0" algn="ctr">
              <a:spcBef>
                <a:spcPts val="0"/>
              </a:spcBef>
              <a:spcAft>
                <a:spcPts val="0"/>
              </a:spcAft>
              <a:buNone/>
              <a:defRPr sz="1400">
                <a:solidFill>
                  <a:srgbClr val="707DA7"/>
                </a:solidFil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sp>
        <p:nvSpPr>
          <p:cNvPr id="20" name="Google Shape;20;p5"/>
          <p:cNvSpPr txBox="1"/>
          <p:nvPr>
            <p:ph type="title"/>
          </p:nvPr>
        </p:nvSpPr>
        <p:spPr>
          <a:xfrm>
            <a:off x="972000" y="2150850"/>
            <a:ext cx="72000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dark)">
  <p:cSld name="SECTION_HEADER_1">
    <p:bg>
      <p:bgPr>
        <a:blipFill>
          <a:blip r:embed="rId2">
            <a:alphaModFix/>
          </a:blip>
          <a:stretch>
            <a:fillRect/>
          </a:stretch>
        </a:blipFill>
      </p:bgPr>
    </p:bg>
    <p:spTree>
      <p:nvGrpSpPr>
        <p:cNvPr id="21" name="Shape 21"/>
        <p:cNvGrpSpPr/>
        <p:nvPr/>
      </p:nvGrpSpPr>
      <p:grpSpPr>
        <a:xfrm>
          <a:off x="0" y="0"/>
          <a:ext cx="0" cy="0"/>
          <a:chOff x="0" y="0"/>
          <a:chExt cx="0" cy="0"/>
        </a:xfrm>
      </p:grpSpPr>
      <p:sp>
        <p:nvSpPr>
          <p:cNvPr id="22" name="Google Shape;22;p6"/>
          <p:cNvSpPr txBox="1"/>
          <p:nvPr>
            <p:ph type="title"/>
          </p:nvPr>
        </p:nvSpPr>
        <p:spPr>
          <a:xfrm>
            <a:off x="972000" y="2150850"/>
            <a:ext cx="72000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lt1"/>
              </a:buClr>
              <a:buSzPts val="3600"/>
              <a:buNone/>
              <a:defRPr sz="3600">
                <a:solidFill>
                  <a:schemeClr val="lt1"/>
                </a:solidFill>
              </a:defRPr>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7"/>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5" name="Google Shape;25;p7"/>
          <p:cNvSpPr txBox="1"/>
          <p:nvPr>
            <p:ph idx="1" type="body"/>
          </p:nvPr>
        </p:nvSpPr>
        <p:spPr>
          <a:xfrm>
            <a:off x="934075" y="1152475"/>
            <a:ext cx="72000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dark)">
  <p:cSld name="TITLE_AND_BODY_2">
    <p:bg>
      <p:bgPr>
        <a:blipFill>
          <a:blip r:embed="rId2">
            <a:alphaModFix/>
          </a:blip>
          <a:stretch>
            <a:fillRect/>
          </a:stretch>
        </a:blipFill>
      </p:bgPr>
    </p:bg>
    <p:spTree>
      <p:nvGrpSpPr>
        <p:cNvPr id="26" name="Shape 26"/>
        <p:cNvGrpSpPr/>
        <p:nvPr/>
      </p:nvGrpSpPr>
      <p:grpSpPr>
        <a:xfrm>
          <a:off x="0" y="0"/>
          <a:ext cx="0" cy="0"/>
          <a:chOff x="0" y="0"/>
          <a:chExt cx="0" cy="0"/>
        </a:xfrm>
      </p:grpSpPr>
      <p:sp>
        <p:nvSpPr>
          <p:cNvPr id="27" name="Google Shape;27;p8"/>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2800"/>
              <a:buNone/>
              <a:defRPr>
                <a:solidFill>
                  <a:schemeClr val="l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p:txBody>
      </p:sp>
      <p:sp>
        <p:nvSpPr>
          <p:cNvPr id="28" name="Google Shape;28;p8"/>
          <p:cNvSpPr txBox="1"/>
          <p:nvPr>
            <p:ph idx="1" type="body"/>
          </p:nvPr>
        </p:nvSpPr>
        <p:spPr>
          <a:xfrm>
            <a:off x="934075" y="1152475"/>
            <a:ext cx="72000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title and body">
  <p:cSld name="TITLE_AND_BODY_1">
    <p:spTree>
      <p:nvGrpSpPr>
        <p:cNvPr id="29" name="Shape 29"/>
        <p:cNvGrpSpPr/>
        <p:nvPr/>
      </p:nvGrpSpPr>
      <p:grpSpPr>
        <a:xfrm>
          <a:off x="0" y="0"/>
          <a:ext cx="0" cy="0"/>
          <a:chOff x="0" y="0"/>
          <a:chExt cx="0" cy="0"/>
        </a:xfrm>
      </p:grpSpPr>
      <p:sp>
        <p:nvSpPr>
          <p:cNvPr id="30" name="Google Shape;30;p9"/>
          <p:cNvSpPr txBox="1"/>
          <p:nvPr>
            <p:ph idx="1" type="body"/>
          </p:nvPr>
        </p:nvSpPr>
        <p:spPr>
          <a:xfrm>
            <a:off x="934075" y="1536475"/>
            <a:ext cx="7200000" cy="3032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31" name="Google Shape;31;p9"/>
          <p:cNvSpPr txBox="1"/>
          <p:nvPr>
            <p:ph type="title"/>
          </p:nvPr>
        </p:nvSpPr>
        <p:spPr>
          <a:xfrm>
            <a:off x="972000" y="799725"/>
            <a:ext cx="7200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32" name="Google Shape;32;p9"/>
          <p:cNvSpPr txBox="1"/>
          <p:nvPr>
            <p:ph idx="2" type="subTitle"/>
          </p:nvPr>
        </p:nvSpPr>
        <p:spPr>
          <a:xfrm>
            <a:off x="972000" y="445625"/>
            <a:ext cx="7200000" cy="4680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rgbClr val="707DA7"/>
                </a:solidFill>
              </a:defRPr>
            </a:lvl1pPr>
            <a:lvl2pPr lvl="1" rtl="0">
              <a:spcBef>
                <a:spcPts val="1600"/>
              </a:spcBef>
              <a:spcAft>
                <a:spcPts val="0"/>
              </a:spcAft>
              <a:buNone/>
              <a:defRPr>
                <a:solidFill>
                  <a:srgbClr val="707DA7"/>
                </a:solidFill>
              </a:defRPr>
            </a:lvl2pPr>
            <a:lvl3pPr lvl="2" rtl="0">
              <a:spcBef>
                <a:spcPts val="1600"/>
              </a:spcBef>
              <a:spcAft>
                <a:spcPts val="0"/>
              </a:spcAft>
              <a:buNone/>
              <a:defRPr>
                <a:solidFill>
                  <a:srgbClr val="707DA7"/>
                </a:solidFill>
              </a:defRPr>
            </a:lvl3pPr>
            <a:lvl4pPr lvl="3" rtl="0">
              <a:spcBef>
                <a:spcPts val="1600"/>
              </a:spcBef>
              <a:spcAft>
                <a:spcPts val="0"/>
              </a:spcAft>
              <a:buNone/>
              <a:defRPr>
                <a:solidFill>
                  <a:srgbClr val="707DA7"/>
                </a:solidFill>
              </a:defRPr>
            </a:lvl4pPr>
            <a:lvl5pPr lvl="4" rtl="0">
              <a:spcBef>
                <a:spcPts val="1600"/>
              </a:spcBef>
              <a:spcAft>
                <a:spcPts val="0"/>
              </a:spcAft>
              <a:buNone/>
              <a:defRPr>
                <a:solidFill>
                  <a:srgbClr val="707DA7"/>
                </a:solidFill>
              </a:defRPr>
            </a:lvl5pPr>
            <a:lvl6pPr lvl="5" rtl="0">
              <a:spcBef>
                <a:spcPts val="1600"/>
              </a:spcBef>
              <a:spcAft>
                <a:spcPts val="0"/>
              </a:spcAft>
              <a:buNone/>
              <a:defRPr>
                <a:solidFill>
                  <a:srgbClr val="707DA7"/>
                </a:solidFill>
              </a:defRPr>
            </a:lvl6pPr>
            <a:lvl7pPr lvl="6" rtl="0">
              <a:spcBef>
                <a:spcPts val="1600"/>
              </a:spcBef>
              <a:spcAft>
                <a:spcPts val="0"/>
              </a:spcAft>
              <a:buNone/>
              <a:defRPr>
                <a:solidFill>
                  <a:srgbClr val="707DA7"/>
                </a:solidFill>
              </a:defRPr>
            </a:lvl7pPr>
            <a:lvl8pPr lvl="7" rtl="0">
              <a:spcBef>
                <a:spcPts val="1600"/>
              </a:spcBef>
              <a:spcAft>
                <a:spcPts val="0"/>
              </a:spcAft>
              <a:buNone/>
              <a:defRPr>
                <a:solidFill>
                  <a:srgbClr val="707DA7"/>
                </a:solidFill>
              </a:defRPr>
            </a:lvl8pPr>
            <a:lvl9pPr lvl="8" rtl="0">
              <a:spcBef>
                <a:spcPts val="1600"/>
              </a:spcBef>
              <a:spcAft>
                <a:spcPts val="1600"/>
              </a:spcAft>
              <a:buNone/>
              <a:defRPr>
                <a:solidFill>
                  <a:srgbClr val="707DA7"/>
                </a:solidFil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title and body 1">
  <p:cSld name="TITLE_AND_BODY_1_1">
    <p:bg>
      <p:bgPr>
        <a:blipFill>
          <a:blip r:embed="rId2">
            <a:alphaModFix/>
          </a:blip>
          <a:stretch>
            <a:fillRect/>
          </a:stretch>
        </a:blipFill>
      </p:bgPr>
    </p:bg>
    <p:spTree>
      <p:nvGrpSpPr>
        <p:cNvPr id="33" name="Shape 33"/>
        <p:cNvGrpSpPr/>
        <p:nvPr/>
      </p:nvGrpSpPr>
      <p:grpSpPr>
        <a:xfrm>
          <a:off x="0" y="0"/>
          <a:ext cx="0" cy="0"/>
          <a:chOff x="0" y="0"/>
          <a:chExt cx="0" cy="0"/>
        </a:xfrm>
      </p:grpSpPr>
      <p:sp>
        <p:nvSpPr>
          <p:cNvPr id="34" name="Google Shape;34;p10"/>
          <p:cNvSpPr txBox="1"/>
          <p:nvPr>
            <p:ph idx="1" type="body"/>
          </p:nvPr>
        </p:nvSpPr>
        <p:spPr>
          <a:xfrm>
            <a:off x="934075" y="1536475"/>
            <a:ext cx="7200000" cy="3032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35" name="Google Shape;35;p10"/>
          <p:cNvSpPr txBox="1"/>
          <p:nvPr>
            <p:ph type="title"/>
          </p:nvPr>
        </p:nvSpPr>
        <p:spPr>
          <a:xfrm>
            <a:off x="972000" y="799725"/>
            <a:ext cx="7200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2800"/>
              <a:buNone/>
              <a:defRPr>
                <a:solidFill>
                  <a:schemeClr val="l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36" name="Google Shape;36;p10"/>
          <p:cNvSpPr txBox="1"/>
          <p:nvPr>
            <p:ph idx="2" type="subTitle"/>
          </p:nvPr>
        </p:nvSpPr>
        <p:spPr>
          <a:xfrm>
            <a:off x="972000" y="445625"/>
            <a:ext cx="7200000" cy="4680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rgbClr val="707DA7"/>
                </a:solidFill>
              </a:defRPr>
            </a:lvl1pPr>
            <a:lvl2pPr lvl="1" rtl="0">
              <a:spcBef>
                <a:spcPts val="1600"/>
              </a:spcBef>
              <a:spcAft>
                <a:spcPts val="0"/>
              </a:spcAft>
              <a:buNone/>
              <a:defRPr>
                <a:solidFill>
                  <a:srgbClr val="707DA7"/>
                </a:solidFill>
              </a:defRPr>
            </a:lvl2pPr>
            <a:lvl3pPr lvl="2" rtl="0">
              <a:spcBef>
                <a:spcPts val="1600"/>
              </a:spcBef>
              <a:spcAft>
                <a:spcPts val="0"/>
              </a:spcAft>
              <a:buNone/>
              <a:defRPr>
                <a:solidFill>
                  <a:srgbClr val="707DA7"/>
                </a:solidFill>
              </a:defRPr>
            </a:lvl3pPr>
            <a:lvl4pPr lvl="3" rtl="0">
              <a:spcBef>
                <a:spcPts val="1600"/>
              </a:spcBef>
              <a:spcAft>
                <a:spcPts val="0"/>
              </a:spcAft>
              <a:buNone/>
              <a:defRPr>
                <a:solidFill>
                  <a:srgbClr val="707DA7"/>
                </a:solidFill>
              </a:defRPr>
            </a:lvl4pPr>
            <a:lvl5pPr lvl="4" rtl="0">
              <a:spcBef>
                <a:spcPts val="1600"/>
              </a:spcBef>
              <a:spcAft>
                <a:spcPts val="0"/>
              </a:spcAft>
              <a:buNone/>
              <a:defRPr>
                <a:solidFill>
                  <a:srgbClr val="707DA7"/>
                </a:solidFill>
              </a:defRPr>
            </a:lvl5pPr>
            <a:lvl6pPr lvl="5" rtl="0">
              <a:spcBef>
                <a:spcPts val="1600"/>
              </a:spcBef>
              <a:spcAft>
                <a:spcPts val="0"/>
              </a:spcAft>
              <a:buNone/>
              <a:defRPr>
                <a:solidFill>
                  <a:srgbClr val="707DA7"/>
                </a:solidFill>
              </a:defRPr>
            </a:lvl6pPr>
            <a:lvl7pPr lvl="6" rtl="0">
              <a:spcBef>
                <a:spcPts val="1600"/>
              </a:spcBef>
              <a:spcAft>
                <a:spcPts val="0"/>
              </a:spcAft>
              <a:buNone/>
              <a:defRPr>
                <a:solidFill>
                  <a:srgbClr val="707DA7"/>
                </a:solidFill>
              </a:defRPr>
            </a:lvl7pPr>
            <a:lvl8pPr lvl="7" rtl="0">
              <a:spcBef>
                <a:spcPts val="1600"/>
              </a:spcBef>
              <a:spcAft>
                <a:spcPts val="0"/>
              </a:spcAft>
              <a:buNone/>
              <a:defRPr>
                <a:solidFill>
                  <a:srgbClr val="707DA7"/>
                </a:solidFill>
              </a:defRPr>
            </a:lvl8pPr>
            <a:lvl9pPr lvl="8" rtl="0">
              <a:spcBef>
                <a:spcPts val="1600"/>
              </a:spcBef>
              <a:spcAft>
                <a:spcPts val="1600"/>
              </a:spcAft>
              <a:buNone/>
              <a:defRPr>
                <a:solidFill>
                  <a:srgbClr val="707DA7"/>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9.xml"/><Relationship Id="rId11" Type="http://schemas.openxmlformats.org/officeDocument/2006/relationships/slideLayout" Target="../slideLayouts/slideLayout10.xml"/><Relationship Id="rId22" Type="http://schemas.openxmlformats.org/officeDocument/2006/relationships/slideLayout" Target="../slideLayouts/slideLayout21.xml"/><Relationship Id="rId10" Type="http://schemas.openxmlformats.org/officeDocument/2006/relationships/slideLayout" Target="../slideLayouts/slideLayout9.xml"/><Relationship Id="rId21" Type="http://schemas.openxmlformats.org/officeDocument/2006/relationships/slideLayout" Target="../slideLayouts/slideLayout20.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23" Type="http://schemas.openxmlformats.org/officeDocument/2006/relationships/theme" Target="../theme/theme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19" Type="http://schemas.openxmlformats.org/officeDocument/2006/relationships/slideLayout" Target="../slideLayouts/slideLayout18.xml"/><Relationship Id="rId6" Type="http://schemas.openxmlformats.org/officeDocument/2006/relationships/slideLayout" Target="../slideLayouts/slideLayout5.xml"/><Relationship Id="rId18" Type="http://schemas.openxmlformats.org/officeDocument/2006/relationships/slideLayout" Target="../slideLayouts/slideLayout17.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934075" y="445025"/>
            <a:ext cx="72000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rgbClr val="202F66"/>
              </a:buClr>
              <a:buSzPts val="2800"/>
              <a:buFont typeface="Open Sans"/>
              <a:buNone/>
              <a:defRPr b="1" sz="2800">
                <a:solidFill>
                  <a:srgbClr val="202F66"/>
                </a:solidFill>
                <a:latin typeface="Open Sans"/>
                <a:ea typeface="Open Sans"/>
                <a:cs typeface="Open Sans"/>
                <a:sym typeface="Open Sans"/>
              </a:defRPr>
            </a:lvl1pPr>
            <a:lvl2pPr lvl="1">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2pPr>
            <a:lvl3pPr lvl="2">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3pPr>
            <a:lvl4pPr lvl="3">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4pPr>
            <a:lvl5pPr lvl="4">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5pPr>
            <a:lvl6pPr lvl="5">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6pPr>
            <a:lvl7pPr lvl="6">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7pPr>
            <a:lvl8pPr lvl="7">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8pPr>
            <a:lvl9pPr lvl="8">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9pPr>
          </a:lstStyle>
          <a:p/>
        </p:txBody>
      </p:sp>
      <p:sp>
        <p:nvSpPr>
          <p:cNvPr id="7" name="Google Shape;7;p1"/>
          <p:cNvSpPr txBox="1"/>
          <p:nvPr>
            <p:ph idx="1" type="body"/>
          </p:nvPr>
        </p:nvSpPr>
        <p:spPr>
          <a:xfrm>
            <a:off x="934075" y="1152475"/>
            <a:ext cx="72000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rgbClr val="1B2B68"/>
              </a:buClr>
              <a:buSzPts val="1800"/>
              <a:buFont typeface="Open Sans"/>
              <a:buChar char="●"/>
              <a:defRPr sz="1800">
                <a:solidFill>
                  <a:srgbClr val="1B2B68"/>
                </a:solidFill>
                <a:latin typeface="Open Sans"/>
                <a:ea typeface="Open Sans"/>
                <a:cs typeface="Open Sans"/>
                <a:sym typeface="Open Sans"/>
              </a:defRPr>
            </a:lvl1pPr>
            <a:lvl2pPr indent="-317500" lvl="1" marL="914400">
              <a:lnSpc>
                <a:spcPct val="115000"/>
              </a:lnSpc>
              <a:spcBef>
                <a:spcPts val="1600"/>
              </a:spcBef>
              <a:spcAft>
                <a:spcPts val="0"/>
              </a:spcAft>
              <a:buClr>
                <a:srgbClr val="1B2B68"/>
              </a:buClr>
              <a:buSzPts val="1400"/>
              <a:buFont typeface="Open Sans"/>
              <a:buChar char="○"/>
              <a:defRPr>
                <a:solidFill>
                  <a:srgbClr val="1B2B68"/>
                </a:solidFill>
                <a:latin typeface="Open Sans"/>
                <a:ea typeface="Open Sans"/>
                <a:cs typeface="Open Sans"/>
                <a:sym typeface="Open Sans"/>
              </a:defRPr>
            </a:lvl2pPr>
            <a:lvl3pPr indent="-317500" lvl="2" marL="1371600">
              <a:lnSpc>
                <a:spcPct val="115000"/>
              </a:lnSpc>
              <a:spcBef>
                <a:spcPts val="1600"/>
              </a:spcBef>
              <a:spcAft>
                <a:spcPts val="0"/>
              </a:spcAft>
              <a:buClr>
                <a:srgbClr val="1B2B68"/>
              </a:buClr>
              <a:buSzPts val="1400"/>
              <a:buFont typeface="Open Sans"/>
              <a:buChar char="■"/>
              <a:defRPr>
                <a:solidFill>
                  <a:srgbClr val="1B2B68"/>
                </a:solidFill>
                <a:latin typeface="Open Sans"/>
                <a:ea typeface="Open Sans"/>
                <a:cs typeface="Open Sans"/>
                <a:sym typeface="Open Sans"/>
              </a:defRPr>
            </a:lvl3pPr>
            <a:lvl4pPr indent="-317500" lvl="3" marL="1828800">
              <a:lnSpc>
                <a:spcPct val="115000"/>
              </a:lnSpc>
              <a:spcBef>
                <a:spcPts val="1600"/>
              </a:spcBef>
              <a:spcAft>
                <a:spcPts val="0"/>
              </a:spcAft>
              <a:buClr>
                <a:srgbClr val="1B2B68"/>
              </a:buClr>
              <a:buSzPts val="1400"/>
              <a:buFont typeface="Open Sans"/>
              <a:buChar char="●"/>
              <a:defRPr>
                <a:solidFill>
                  <a:srgbClr val="1B2B68"/>
                </a:solidFill>
                <a:latin typeface="Open Sans"/>
                <a:ea typeface="Open Sans"/>
                <a:cs typeface="Open Sans"/>
                <a:sym typeface="Open Sans"/>
              </a:defRPr>
            </a:lvl4pPr>
            <a:lvl5pPr indent="-317500" lvl="4" marL="2286000">
              <a:lnSpc>
                <a:spcPct val="115000"/>
              </a:lnSpc>
              <a:spcBef>
                <a:spcPts val="1600"/>
              </a:spcBef>
              <a:spcAft>
                <a:spcPts val="0"/>
              </a:spcAft>
              <a:buClr>
                <a:srgbClr val="1B2B68"/>
              </a:buClr>
              <a:buSzPts val="1400"/>
              <a:buFont typeface="Open Sans"/>
              <a:buChar char="○"/>
              <a:defRPr>
                <a:solidFill>
                  <a:srgbClr val="1B2B68"/>
                </a:solidFill>
                <a:latin typeface="Open Sans"/>
                <a:ea typeface="Open Sans"/>
                <a:cs typeface="Open Sans"/>
                <a:sym typeface="Open Sans"/>
              </a:defRPr>
            </a:lvl5pPr>
            <a:lvl6pPr indent="-317500" lvl="5" marL="2743200">
              <a:lnSpc>
                <a:spcPct val="115000"/>
              </a:lnSpc>
              <a:spcBef>
                <a:spcPts val="1600"/>
              </a:spcBef>
              <a:spcAft>
                <a:spcPts val="0"/>
              </a:spcAft>
              <a:buClr>
                <a:srgbClr val="1B2B68"/>
              </a:buClr>
              <a:buSzPts val="1400"/>
              <a:buFont typeface="Open Sans"/>
              <a:buChar char="■"/>
              <a:defRPr>
                <a:solidFill>
                  <a:srgbClr val="1B2B68"/>
                </a:solidFill>
                <a:latin typeface="Open Sans"/>
                <a:ea typeface="Open Sans"/>
                <a:cs typeface="Open Sans"/>
                <a:sym typeface="Open Sans"/>
              </a:defRPr>
            </a:lvl6pPr>
            <a:lvl7pPr indent="-317500" lvl="6" marL="3200400">
              <a:lnSpc>
                <a:spcPct val="115000"/>
              </a:lnSpc>
              <a:spcBef>
                <a:spcPts val="1600"/>
              </a:spcBef>
              <a:spcAft>
                <a:spcPts val="0"/>
              </a:spcAft>
              <a:buClr>
                <a:srgbClr val="1B2B68"/>
              </a:buClr>
              <a:buSzPts val="1400"/>
              <a:buFont typeface="Open Sans"/>
              <a:buChar char="●"/>
              <a:defRPr>
                <a:solidFill>
                  <a:srgbClr val="1B2B68"/>
                </a:solidFill>
                <a:latin typeface="Open Sans"/>
                <a:ea typeface="Open Sans"/>
                <a:cs typeface="Open Sans"/>
                <a:sym typeface="Open Sans"/>
              </a:defRPr>
            </a:lvl7pPr>
            <a:lvl8pPr indent="-317500" lvl="7" marL="3657600">
              <a:lnSpc>
                <a:spcPct val="115000"/>
              </a:lnSpc>
              <a:spcBef>
                <a:spcPts val="1600"/>
              </a:spcBef>
              <a:spcAft>
                <a:spcPts val="0"/>
              </a:spcAft>
              <a:buClr>
                <a:srgbClr val="1B2B68"/>
              </a:buClr>
              <a:buSzPts val="1400"/>
              <a:buFont typeface="Open Sans"/>
              <a:buChar char="○"/>
              <a:defRPr>
                <a:solidFill>
                  <a:srgbClr val="1B2B68"/>
                </a:solidFill>
                <a:latin typeface="Open Sans"/>
                <a:ea typeface="Open Sans"/>
                <a:cs typeface="Open Sans"/>
                <a:sym typeface="Open Sans"/>
              </a:defRPr>
            </a:lvl8pPr>
            <a:lvl9pPr indent="-317500" lvl="8" marL="4114800">
              <a:lnSpc>
                <a:spcPct val="115000"/>
              </a:lnSpc>
              <a:spcBef>
                <a:spcPts val="1600"/>
              </a:spcBef>
              <a:spcAft>
                <a:spcPts val="1600"/>
              </a:spcAft>
              <a:buClr>
                <a:srgbClr val="1B2B68"/>
              </a:buClr>
              <a:buSzPts val="1400"/>
              <a:buFont typeface="Open Sans"/>
              <a:buChar char="■"/>
              <a:defRPr>
                <a:solidFill>
                  <a:srgbClr val="1B2B68"/>
                </a:solidFill>
                <a:latin typeface="Open Sans"/>
                <a:ea typeface="Open Sans"/>
                <a:cs typeface="Open Sans"/>
                <a:sym typeface="Open Sans"/>
              </a:defRPr>
            </a:lvl9pPr>
          </a:lstStyle>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 id="2147483667" r:id="rId21"/>
    <p:sldLayoutId id="2147483668" r:id="rId2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mailto:juliam@scribbr.com" TargetMode="Externa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 Id="rId3" Type="http://schemas.openxmlformats.org/officeDocument/2006/relationships/hyperlink" Target="https://www.scribbr.nl/nakijken/nederlands/" TargetMode="External"/><Relationship Id="rId4" Type="http://schemas.openxmlformats.org/officeDocument/2006/relationships/hyperlink" Target="https://www.scribbr.nl/plagiaat-checker/mpaign=apa-7th-edition" TargetMode="External"/><Relationship Id="rId5" Type="http://schemas.openxmlformats.org/officeDocument/2006/relationships/hyperlink" Target="https://www.scribbr.nl/bronnengenerator/apa/" TargetMode="External"/><Relationship Id="rId6" Type="http://schemas.openxmlformats.org/officeDocument/2006/relationships/hyperlink" Target="https://www.scribbr.nl/knowledge-base/" TargetMode="External"/><Relationship Id="rId7" Type="http://schemas.openxmlformats.org/officeDocument/2006/relationships/hyperlink" Target="https://www.youtube.com/c/ScribbrNl/video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hyperlink" Target="https://scholar.google.com/" TargetMode="External"/><Relationship Id="rId4" Type="http://schemas.openxmlformats.org/officeDocument/2006/relationships/hyperlink" Target="https://www.jstor.org/" TargetMode="External"/><Relationship Id="rId9" Type="http://schemas.openxmlformats.org/officeDocument/2006/relationships/hyperlink" Target="https://www.theiet.org/publishing/inspec/" TargetMode="External"/><Relationship Id="rId5" Type="http://schemas.openxmlformats.org/officeDocument/2006/relationships/hyperlink" Target="https://www.ebsco.com/products/research-databases" TargetMode="External"/><Relationship Id="rId6" Type="http://schemas.openxmlformats.org/officeDocument/2006/relationships/hyperlink" Target="http://muse.jhu.edu/" TargetMode="External"/><Relationship Id="rId7" Type="http://schemas.openxmlformats.org/officeDocument/2006/relationships/hyperlink" Target="https://www.nlm.nih.gov/bsd/medline.html" TargetMode="External"/><Relationship Id="rId8" Type="http://schemas.openxmlformats.org/officeDocument/2006/relationships/hyperlink" Target="https://www.aeaweb.org/econli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23"/>
          <p:cNvSpPr txBox="1"/>
          <p:nvPr>
            <p:ph type="ctrTitle"/>
          </p:nvPr>
        </p:nvSpPr>
        <p:spPr>
          <a:xfrm>
            <a:off x="972000" y="1520025"/>
            <a:ext cx="7200000" cy="160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Inleiding tot literatuurstudies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32"/>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Stap 2: Evalueer en selecteer bronnen</a:t>
            </a:r>
            <a:endParaRPr/>
          </a:p>
        </p:txBody>
      </p:sp>
      <p:sp>
        <p:nvSpPr>
          <p:cNvPr id="123" name="Google Shape;123;p32"/>
          <p:cNvSpPr txBox="1"/>
          <p:nvPr>
            <p:ph idx="1" type="body"/>
          </p:nvPr>
        </p:nvSpPr>
        <p:spPr>
          <a:xfrm>
            <a:off x="934075" y="1295050"/>
            <a:ext cx="7200000" cy="32739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GB"/>
              <a:t>Welke vraag staat centraal?</a:t>
            </a:r>
            <a:endParaRPr/>
          </a:p>
          <a:p>
            <a:pPr indent="-342900" lvl="0" marL="457200" rtl="0" algn="l">
              <a:lnSpc>
                <a:spcPct val="150000"/>
              </a:lnSpc>
              <a:spcBef>
                <a:spcPts val="0"/>
              </a:spcBef>
              <a:spcAft>
                <a:spcPts val="0"/>
              </a:spcAft>
              <a:buSzPts val="1800"/>
              <a:buChar char="✓"/>
            </a:pPr>
            <a:r>
              <a:rPr lang="en-GB"/>
              <a:t>Wat zijn de belangrijkste concepten?</a:t>
            </a:r>
            <a:endParaRPr/>
          </a:p>
          <a:p>
            <a:pPr indent="-342900" lvl="0" marL="457200" rtl="0" algn="l">
              <a:lnSpc>
                <a:spcPct val="150000"/>
              </a:lnSpc>
              <a:spcBef>
                <a:spcPts val="0"/>
              </a:spcBef>
              <a:spcAft>
                <a:spcPts val="0"/>
              </a:spcAft>
              <a:buSzPts val="1800"/>
              <a:buChar char="✓"/>
            </a:pPr>
            <a:r>
              <a:rPr lang="en-GB"/>
              <a:t>Wat zijn de belangrijkste theorieën en methoden?</a:t>
            </a:r>
            <a:endParaRPr/>
          </a:p>
          <a:p>
            <a:pPr indent="-342900" lvl="0" marL="457200" rtl="0" algn="l">
              <a:lnSpc>
                <a:spcPct val="150000"/>
              </a:lnSpc>
              <a:spcBef>
                <a:spcPts val="0"/>
              </a:spcBef>
              <a:spcAft>
                <a:spcPts val="0"/>
              </a:spcAft>
              <a:buSzPts val="1800"/>
              <a:buChar char="✓"/>
            </a:pPr>
            <a:r>
              <a:rPr lang="en-GB"/>
              <a:t>Wat zijn de resultaten en conclusies?</a:t>
            </a:r>
            <a:endParaRPr/>
          </a:p>
          <a:p>
            <a:pPr indent="-342900" lvl="0" marL="457200" rtl="0" algn="l">
              <a:lnSpc>
                <a:spcPct val="150000"/>
              </a:lnSpc>
              <a:spcBef>
                <a:spcPts val="0"/>
              </a:spcBef>
              <a:spcAft>
                <a:spcPts val="0"/>
              </a:spcAft>
              <a:buSzPts val="1800"/>
              <a:buChar char="✓"/>
            </a:pPr>
            <a:r>
              <a:rPr lang="en-GB"/>
              <a:t>Hoe verhoudt de bron zich tot andere onderzoeken?</a:t>
            </a:r>
            <a:endParaRPr/>
          </a:p>
          <a:p>
            <a:pPr indent="-342900" lvl="0" marL="457200" rtl="0" algn="l">
              <a:lnSpc>
                <a:spcPct val="150000"/>
              </a:lnSpc>
              <a:spcBef>
                <a:spcPts val="0"/>
              </a:spcBef>
              <a:spcAft>
                <a:spcPts val="0"/>
              </a:spcAft>
              <a:buSzPts val="1800"/>
              <a:buChar char="✓"/>
            </a:pPr>
            <a:r>
              <a:rPr lang="en-GB"/>
              <a:t>Wat zijn de belangrijkste inzichten en argumenten?</a:t>
            </a:r>
            <a:endParaRPr/>
          </a:p>
          <a:p>
            <a:pPr indent="-342900" lvl="0" marL="457200" rtl="0" algn="l">
              <a:lnSpc>
                <a:spcPct val="150000"/>
              </a:lnSpc>
              <a:spcBef>
                <a:spcPts val="0"/>
              </a:spcBef>
              <a:spcAft>
                <a:spcPts val="0"/>
              </a:spcAft>
              <a:buSzPts val="1800"/>
              <a:buChar char="✓"/>
            </a:pPr>
            <a:r>
              <a:rPr lang="en-GB"/>
              <a:t>Wat zijn de sterke en zwakke punten van het onderzoek?</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33"/>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Aantekeningen maken</a:t>
            </a:r>
            <a:endParaRPr/>
          </a:p>
        </p:txBody>
      </p:sp>
      <p:sp>
        <p:nvSpPr>
          <p:cNvPr id="129" name="Google Shape;129;p33"/>
          <p:cNvSpPr txBox="1"/>
          <p:nvPr>
            <p:ph idx="1" type="body"/>
          </p:nvPr>
        </p:nvSpPr>
        <p:spPr>
          <a:xfrm>
            <a:off x="934075" y="1478300"/>
            <a:ext cx="7200000" cy="30906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GB"/>
              <a:t>Citaten</a:t>
            </a:r>
            <a:endParaRPr/>
          </a:p>
          <a:p>
            <a:pPr indent="-342900" lvl="0" marL="457200" rtl="0" algn="l">
              <a:lnSpc>
                <a:spcPct val="150000"/>
              </a:lnSpc>
              <a:spcBef>
                <a:spcPts val="0"/>
              </a:spcBef>
              <a:spcAft>
                <a:spcPts val="0"/>
              </a:spcAft>
              <a:buSzPts val="1800"/>
              <a:buChar char="●"/>
            </a:pPr>
            <a:r>
              <a:rPr lang="en-GB"/>
              <a:t>Samenvatting van belangrijke punten</a:t>
            </a:r>
            <a:endParaRPr/>
          </a:p>
          <a:p>
            <a:pPr indent="-342900" lvl="0" marL="457200" rtl="0" algn="l">
              <a:lnSpc>
                <a:spcPct val="150000"/>
              </a:lnSpc>
              <a:spcBef>
                <a:spcPts val="0"/>
              </a:spcBef>
              <a:spcAft>
                <a:spcPts val="0"/>
              </a:spcAft>
              <a:buSzPts val="1800"/>
              <a:buChar char="●"/>
            </a:pPr>
            <a:r>
              <a:rPr lang="en-GB"/>
              <a:t>Informatie over de bron:</a:t>
            </a:r>
            <a:endParaRPr/>
          </a:p>
          <a:p>
            <a:pPr indent="-330200" lvl="1" marL="914400" rtl="0" algn="l">
              <a:lnSpc>
                <a:spcPct val="150000"/>
              </a:lnSpc>
              <a:spcBef>
                <a:spcPts val="0"/>
              </a:spcBef>
              <a:spcAft>
                <a:spcPts val="0"/>
              </a:spcAft>
              <a:buSzPts val="1600"/>
              <a:buChar char="➢"/>
            </a:pPr>
            <a:r>
              <a:rPr lang="en-GB" sz="1600"/>
              <a:t>Auteursnaam</a:t>
            </a:r>
            <a:endParaRPr sz="1600"/>
          </a:p>
          <a:p>
            <a:pPr indent="-330200" lvl="1" marL="914400" rtl="0" algn="l">
              <a:lnSpc>
                <a:spcPct val="150000"/>
              </a:lnSpc>
              <a:spcBef>
                <a:spcPts val="0"/>
              </a:spcBef>
              <a:spcAft>
                <a:spcPts val="0"/>
              </a:spcAft>
              <a:buSzPts val="1600"/>
              <a:buChar char="➢"/>
            </a:pPr>
            <a:r>
              <a:rPr lang="en-GB" sz="1600"/>
              <a:t>Titel artikel en naam van tijdschrift)</a:t>
            </a:r>
            <a:endParaRPr sz="1600"/>
          </a:p>
          <a:p>
            <a:pPr indent="-330200" lvl="1" marL="914400" rtl="0" algn="l">
              <a:lnSpc>
                <a:spcPct val="150000"/>
              </a:lnSpc>
              <a:spcBef>
                <a:spcPts val="0"/>
              </a:spcBef>
              <a:spcAft>
                <a:spcPts val="0"/>
              </a:spcAft>
              <a:buSzPts val="1600"/>
              <a:buChar char="➢"/>
            </a:pPr>
            <a:r>
              <a:rPr lang="en-GB" sz="1600"/>
              <a:t>Publicatiejaar</a:t>
            </a:r>
            <a:endParaRPr sz="1600"/>
          </a:p>
          <a:p>
            <a:pPr indent="-330200" lvl="1" marL="914400" rtl="0" algn="l">
              <a:lnSpc>
                <a:spcPct val="150000"/>
              </a:lnSpc>
              <a:spcBef>
                <a:spcPts val="0"/>
              </a:spcBef>
              <a:spcAft>
                <a:spcPts val="0"/>
              </a:spcAft>
              <a:buSzPts val="1600"/>
              <a:buChar char="➢"/>
            </a:pPr>
            <a:r>
              <a:rPr lang="en-GB" sz="1600"/>
              <a:t>Paginanummers</a:t>
            </a:r>
            <a:endParaRPr sz="1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34"/>
          <p:cNvSpPr txBox="1"/>
          <p:nvPr>
            <p:ph type="title"/>
          </p:nvPr>
        </p:nvSpPr>
        <p:spPr>
          <a:xfrm>
            <a:off x="684575" y="445025"/>
            <a:ext cx="8124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Stap 3: Identificeer thema’s, discussiepunten en hiaten</a:t>
            </a:r>
            <a:endParaRPr/>
          </a:p>
        </p:txBody>
      </p:sp>
      <p:sp>
        <p:nvSpPr>
          <p:cNvPr id="135" name="Google Shape;135;p34"/>
          <p:cNvSpPr txBox="1"/>
          <p:nvPr>
            <p:ph idx="1" type="body"/>
          </p:nvPr>
        </p:nvSpPr>
        <p:spPr>
          <a:xfrm>
            <a:off x="934075" y="1624900"/>
            <a:ext cx="7200000" cy="29439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GB"/>
              <a:t>Trends in literatuur door de tijd heen</a:t>
            </a:r>
            <a:endParaRPr/>
          </a:p>
          <a:p>
            <a:pPr indent="-342900" lvl="0" marL="457200" rtl="0" algn="l">
              <a:lnSpc>
                <a:spcPct val="150000"/>
              </a:lnSpc>
              <a:spcBef>
                <a:spcPts val="0"/>
              </a:spcBef>
              <a:spcAft>
                <a:spcPts val="0"/>
              </a:spcAft>
              <a:buSzPts val="1800"/>
              <a:buChar char="●"/>
            </a:pPr>
            <a:r>
              <a:rPr lang="en-GB"/>
              <a:t>Belangrijke thema’s</a:t>
            </a:r>
            <a:endParaRPr/>
          </a:p>
          <a:p>
            <a:pPr indent="-342900" lvl="0" marL="457200" rtl="0" algn="l">
              <a:lnSpc>
                <a:spcPct val="150000"/>
              </a:lnSpc>
              <a:spcBef>
                <a:spcPts val="0"/>
              </a:spcBef>
              <a:spcAft>
                <a:spcPts val="0"/>
              </a:spcAft>
              <a:buSzPts val="1800"/>
              <a:buChar char="●"/>
            </a:pPr>
            <a:r>
              <a:rPr lang="en-GB"/>
              <a:t>Discussiepunten en meningsverschillen</a:t>
            </a:r>
            <a:endParaRPr/>
          </a:p>
          <a:p>
            <a:pPr indent="-342900" lvl="0" marL="457200" rtl="0" algn="l">
              <a:lnSpc>
                <a:spcPct val="150000"/>
              </a:lnSpc>
              <a:spcBef>
                <a:spcPts val="0"/>
              </a:spcBef>
              <a:spcAft>
                <a:spcPts val="0"/>
              </a:spcAft>
              <a:buSzPts val="1800"/>
              <a:buChar char="●"/>
            </a:pPr>
            <a:r>
              <a:rPr lang="en-GB"/>
              <a:t>Cruciale publiaties</a:t>
            </a:r>
            <a:endParaRPr/>
          </a:p>
          <a:p>
            <a:pPr indent="-342900" lvl="0" marL="457200" rtl="0" algn="l">
              <a:lnSpc>
                <a:spcPct val="150000"/>
              </a:lnSpc>
              <a:spcBef>
                <a:spcPts val="0"/>
              </a:spcBef>
              <a:spcAft>
                <a:spcPts val="0"/>
              </a:spcAft>
              <a:buSzPts val="1800"/>
              <a:buChar char="●"/>
            </a:pPr>
            <a:r>
              <a:rPr lang="en-GB"/>
              <a:t>Hiaten in onderzoek</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35"/>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Voorbeelden van trends en hiaten</a:t>
            </a:r>
            <a:endParaRPr/>
          </a:p>
        </p:txBody>
      </p:sp>
      <p:sp>
        <p:nvSpPr>
          <p:cNvPr id="141" name="Google Shape;141;p35"/>
          <p:cNvSpPr txBox="1"/>
          <p:nvPr>
            <p:ph idx="1" type="body"/>
          </p:nvPr>
        </p:nvSpPr>
        <p:spPr>
          <a:xfrm>
            <a:off x="972000" y="1448775"/>
            <a:ext cx="7200000" cy="27852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GB"/>
              <a:t>De meeste studies richten zich op jonge vrouwen</a:t>
            </a:r>
            <a:endParaRPr/>
          </a:p>
          <a:p>
            <a:pPr indent="-342900" lvl="0" marL="457200" rtl="0" algn="l">
              <a:lnSpc>
                <a:spcPct val="150000"/>
              </a:lnSpc>
              <a:spcBef>
                <a:spcPts val="0"/>
              </a:spcBef>
              <a:spcAft>
                <a:spcPts val="0"/>
              </a:spcAft>
              <a:buSzPts val="1800"/>
              <a:buChar char="✓"/>
            </a:pPr>
            <a:r>
              <a:rPr lang="en-GB"/>
              <a:t>Toegenomen interesse in de visuele aspecten van sociale media</a:t>
            </a:r>
            <a:endParaRPr/>
          </a:p>
          <a:p>
            <a:pPr indent="-342900" lvl="0" marL="457200" rtl="0" algn="l">
              <a:lnSpc>
                <a:spcPct val="150000"/>
              </a:lnSpc>
              <a:spcBef>
                <a:spcPts val="0"/>
              </a:spcBef>
              <a:spcAft>
                <a:spcPts val="0"/>
              </a:spcAft>
              <a:buSzPts val="1800"/>
              <a:buChar char="✓"/>
            </a:pPr>
            <a:r>
              <a:rPr lang="en-GB"/>
              <a:t>Weinig onderzoek naar de socialemediaplatforms Instagram en Snapchat</a:t>
            </a:r>
            <a:endParaRPr/>
          </a:p>
          <a:p>
            <a:pPr indent="-342900" lvl="0" marL="457200" rtl="0" algn="l">
              <a:lnSpc>
                <a:spcPct val="150000"/>
              </a:lnSpc>
              <a:spcBef>
                <a:spcPts val="0"/>
              </a:spcBef>
              <a:spcAft>
                <a:spcPts val="0"/>
              </a:spcAft>
              <a:buSzPts val="1800"/>
              <a:buChar char="✓"/>
            </a:pPr>
            <a:r>
              <a:rPr lang="en-GB"/>
              <a:t>Dit is een hiaat dat jouw onderzoek kan oplossen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36"/>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Stap 4: Stel een structuur op</a:t>
            </a:r>
            <a:endParaRPr/>
          </a:p>
        </p:txBody>
      </p:sp>
      <p:sp>
        <p:nvSpPr>
          <p:cNvPr id="147" name="Google Shape;147;p36"/>
          <p:cNvSpPr txBox="1"/>
          <p:nvPr>
            <p:ph idx="1" type="body"/>
          </p:nvPr>
        </p:nvSpPr>
        <p:spPr>
          <a:xfrm>
            <a:off x="265800" y="1395175"/>
            <a:ext cx="8878200" cy="28194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b="1" lang="en-GB"/>
              <a:t>Chronologisch: 	</a:t>
            </a:r>
            <a:r>
              <a:rPr lang="en-GB"/>
              <a:t>Organiseer op basis van de ontwikkeling van je onderwerp</a:t>
            </a:r>
            <a:endParaRPr/>
          </a:p>
          <a:p>
            <a:pPr indent="-342900" lvl="0" marL="457200" rtl="0" algn="l">
              <a:lnSpc>
                <a:spcPct val="150000"/>
              </a:lnSpc>
              <a:spcBef>
                <a:spcPts val="0"/>
              </a:spcBef>
              <a:spcAft>
                <a:spcPts val="0"/>
              </a:spcAft>
              <a:buSzPts val="1800"/>
              <a:buChar char="●"/>
            </a:pPr>
            <a:r>
              <a:rPr b="1" lang="en-GB"/>
              <a:t>Thematisch:	</a:t>
            </a:r>
            <a:r>
              <a:rPr lang="en-GB"/>
              <a:t>Organiseer op basis van thema</a:t>
            </a:r>
            <a:endParaRPr/>
          </a:p>
          <a:p>
            <a:pPr indent="-342900" lvl="0" marL="457200" rtl="0" algn="l">
              <a:lnSpc>
                <a:spcPct val="150000"/>
              </a:lnSpc>
              <a:spcBef>
                <a:spcPts val="0"/>
              </a:spcBef>
              <a:spcAft>
                <a:spcPts val="0"/>
              </a:spcAft>
              <a:buSzPts val="1800"/>
              <a:buChar char="●"/>
            </a:pPr>
            <a:r>
              <a:rPr b="1" lang="en-GB"/>
              <a:t>Methodisch: 	</a:t>
            </a:r>
            <a:r>
              <a:rPr lang="en-GB"/>
              <a:t>Organiseer op basis van methodologie</a:t>
            </a:r>
            <a:endParaRPr/>
          </a:p>
          <a:p>
            <a:pPr indent="-342900" lvl="0" marL="457200" rtl="0" algn="l">
              <a:lnSpc>
                <a:spcPct val="150000"/>
              </a:lnSpc>
              <a:spcBef>
                <a:spcPts val="0"/>
              </a:spcBef>
              <a:spcAft>
                <a:spcPts val="0"/>
              </a:spcAft>
              <a:buSzPts val="1800"/>
              <a:buChar char="●"/>
            </a:pPr>
            <a:r>
              <a:rPr b="1" lang="en-GB"/>
              <a:t>Theoretisch: 	</a:t>
            </a:r>
            <a:r>
              <a:rPr lang="en-GB"/>
              <a:t>Organiseer op basis van theoretische aanpak</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37"/>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Stap 5: Schrijf je literatuurstudie</a:t>
            </a:r>
            <a:endParaRPr/>
          </a:p>
        </p:txBody>
      </p:sp>
      <p:sp>
        <p:nvSpPr>
          <p:cNvPr id="153" name="Google Shape;153;p37"/>
          <p:cNvSpPr txBox="1"/>
          <p:nvPr>
            <p:ph idx="1" type="body"/>
          </p:nvPr>
        </p:nvSpPr>
        <p:spPr>
          <a:xfrm>
            <a:off x="934075" y="1263575"/>
            <a:ext cx="7200000" cy="2955900"/>
          </a:xfrm>
          <a:prstGeom prst="rect">
            <a:avLst/>
          </a:prstGeom>
        </p:spPr>
        <p:txBody>
          <a:bodyPr anchorCtr="0" anchor="t" bIns="91425" lIns="91425" spcFirstLastPara="1" rIns="91425" wrap="square" tIns="91425">
            <a:noAutofit/>
          </a:bodyPr>
          <a:lstStyle/>
          <a:p>
            <a:pPr indent="-342900" lvl="0" marL="457200" rtl="0" algn="l">
              <a:lnSpc>
                <a:spcPct val="200000"/>
              </a:lnSpc>
              <a:spcBef>
                <a:spcPts val="0"/>
              </a:spcBef>
              <a:spcAft>
                <a:spcPts val="0"/>
              </a:spcAft>
              <a:buSzPts val="1800"/>
              <a:buAutoNum type="arabicPeriod"/>
            </a:pPr>
            <a:r>
              <a:rPr b="1" lang="en-GB"/>
              <a:t>Introductie</a:t>
            </a:r>
            <a:r>
              <a:rPr lang="en-GB"/>
              <a:t> het doel vaststellen</a:t>
            </a:r>
            <a:endParaRPr/>
          </a:p>
          <a:p>
            <a:pPr indent="-342900" lvl="0" marL="457200" rtl="0" algn="l">
              <a:lnSpc>
                <a:spcPct val="200000"/>
              </a:lnSpc>
              <a:spcBef>
                <a:spcPts val="0"/>
              </a:spcBef>
              <a:spcAft>
                <a:spcPts val="0"/>
              </a:spcAft>
              <a:buSzPts val="1800"/>
              <a:buAutoNum type="arabicPeriod"/>
            </a:pPr>
            <a:r>
              <a:rPr b="1" lang="en-GB"/>
              <a:t>Hoofdtekst </a:t>
            </a:r>
            <a:r>
              <a:rPr lang="en-GB"/>
              <a:t>de literatuur analyseren</a:t>
            </a:r>
            <a:endParaRPr/>
          </a:p>
          <a:p>
            <a:pPr indent="-342900" lvl="0" marL="457200" rtl="0" algn="l">
              <a:lnSpc>
                <a:spcPct val="200000"/>
              </a:lnSpc>
              <a:spcBef>
                <a:spcPts val="0"/>
              </a:spcBef>
              <a:spcAft>
                <a:spcPts val="0"/>
              </a:spcAft>
              <a:buSzPts val="1800"/>
              <a:buAutoNum type="arabicPeriod"/>
            </a:pPr>
            <a:r>
              <a:rPr b="1" lang="en-GB"/>
              <a:t>Conclusie </a:t>
            </a:r>
            <a:r>
              <a:rPr lang="en-GB"/>
              <a:t>de belangrijkste bevindingen samenvatten</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8"/>
          <p:cNvSpPr txBox="1"/>
          <p:nvPr>
            <p:ph type="title"/>
          </p:nvPr>
        </p:nvSpPr>
        <p:spPr>
          <a:xfrm>
            <a:off x="972000" y="538125"/>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De introductie</a:t>
            </a:r>
            <a:endParaRPr/>
          </a:p>
        </p:txBody>
      </p:sp>
      <p:sp>
        <p:nvSpPr>
          <p:cNvPr id="159" name="Google Shape;159;p38"/>
          <p:cNvSpPr txBox="1"/>
          <p:nvPr>
            <p:ph idx="1" type="body"/>
          </p:nvPr>
        </p:nvSpPr>
        <p:spPr>
          <a:xfrm>
            <a:off x="934075" y="1351675"/>
            <a:ext cx="7200000" cy="321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a:t>Opzichzelfstaande literatuurstudie</a:t>
            </a:r>
            <a:r>
              <a:rPr lang="en-GB"/>
              <a:t>:</a:t>
            </a:r>
            <a:endParaRPr/>
          </a:p>
          <a:p>
            <a:pPr indent="-342900" lvl="0" marL="457200" rtl="0" algn="l">
              <a:spcBef>
                <a:spcPts val="1600"/>
              </a:spcBef>
              <a:spcAft>
                <a:spcPts val="0"/>
              </a:spcAft>
              <a:buSzPts val="1800"/>
              <a:buChar char="●"/>
            </a:pPr>
            <a:r>
              <a:rPr lang="en-GB"/>
              <a:t>Geef achtergrondinformatie over het onderwerp</a:t>
            </a:r>
            <a:endParaRPr/>
          </a:p>
          <a:p>
            <a:pPr indent="-342900" lvl="0" marL="457200" rtl="0" algn="l">
              <a:lnSpc>
                <a:spcPct val="115000"/>
              </a:lnSpc>
              <a:spcBef>
                <a:spcPts val="0"/>
              </a:spcBef>
              <a:spcAft>
                <a:spcPts val="0"/>
              </a:spcAft>
              <a:buSzPts val="1800"/>
              <a:buChar char="●"/>
            </a:pPr>
            <a:r>
              <a:rPr lang="en-GB"/>
              <a:t>Beschrijf het doel van de literatuurstudie</a:t>
            </a:r>
            <a:endParaRPr/>
          </a:p>
          <a:p>
            <a:pPr indent="0" lvl="0" marL="0" rtl="0" algn="l">
              <a:lnSpc>
                <a:spcPct val="115000"/>
              </a:lnSpc>
              <a:spcBef>
                <a:spcPts val="1600"/>
              </a:spcBef>
              <a:spcAft>
                <a:spcPts val="0"/>
              </a:spcAft>
              <a:buNone/>
            </a:pPr>
            <a:r>
              <a:rPr b="1" lang="en-GB"/>
              <a:t>Deel van een scriptie, proefschrift of research paper</a:t>
            </a:r>
            <a:r>
              <a:rPr lang="en-GB"/>
              <a:t>:</a:t>
            </a:r>
            <a:endParaRPr/>
          </a:p>
          <a:p>
            <a:pPr indent="-342900" lvl="0" marL="457200" rtl="0" algn="l">
              <a:lnSpc>
                <a:spcPct val="115000"/>
              </a:lnSpc>
              <a:spcBef>
                <a:spcPts val="1600"/>
              </a:spcBef>
              <a:spcAft>
                <a:spcPts val="0"/>
              </a:spcAft>
              <a:buSzPts val="1800"/>
              <a:buChar char="●"/>
            </a:pPr>
            <a:r>
              <a:rPr lang="en-GB"/>
              <a:t>Herhaal de centrale probleemstelling</a:t>
            </a:r>
            <a:endParaRPr/>
          </a:p>
          <a:p>
            <a:pPr indent="-342900" lvl="0" marL="457200" rtl="0" algn="l">
              <a:lnSpc>
                <a:spcPct val="115000"/>
              </a:lnSpc>
              <a:spcBef>
                <a:spcPts val="0"/>
              </a:spcBef>
              <a:spcAft>
                <a:spcPts val="0"/>
              </a:spcAft>
              <a:buSzPts val="1800"/>
              <a:buChar char="●"/>
            </a:pPr>
            <a:r>
              <a:rPr lang="en-GB"/>
              <a:t>Vat kort de wetenschappelijke context samen</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9"/>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De hoofdtekst</a:t>
            </a:r>
            <a:endParaRPr/>
          </a:p>
        </p:txBody>
      </p:sp>
      <p:sp>
        <p:nvSpPr>
          <p:cNvPr id="165" name="Google Shape;165;p39"/>
          <p:cNvSpPr txBox="1"/>
          <p:nvPr>
            <p:ph idx="1" type="body"/>
          </p:nvPr>
        </p:nvSpPr>
        <p:spPr>
          <a:xfrm>
            <a:off x="934075" y="1392775"/>
            <a:ext cx="7200000" cy="31761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GB"/>
              <a:t>Mag worden ingedeeld in secties (paragrafen)</a:t>
            </a:r>
            <a:endParaRPr/>
          </a:p>
          <a:p>
            <a:pPr indent="-342900" lvl="0" marL="457200" rtl="0" algn="l">
              <a:lnSpc>
                <a:spcPct val="150000"/>
              </a:lnSpc>
              <a:spcBef>
                <a:spcPts val="0"/>
              </a:spcBef>
              <a:spcAft>
                <a:spcPts val="0"/>
              </a:spcAft>
              <a:buSzPts val="1800"/>
              <a:buChar char="●"/>
            </a:pPr>
            <a:r>
              <a:rPr lang="en-GB"/>
              <a:t>Volg de structuur die je hebt bepaald in stap 4</a:t>
            </a:r>
            <a:endParaRPr/>
          </a:p>
          <a:p>
            <a:pPr indent="-342900" lvl="0" marL="457200" rtl="0" algn="l">
              <a:lnSpc>
                <a:spcPct val="150000"/>
              </a:lnSpc>
              <a:spcBef>
                <a:spcPts val="0"/>
              </a:spcBef>
              <a:spcAft>
                <a:spcPts val="0"/>
              </a:spcAft>
              <a:buSzPts val="1800"/>
              <a:buChar char="●"/>
            </a:pPr>
            <a:r>
              <a:rPr lang="en-GB"/>
              <a:t>Maak een samenvatting en bundel de informatie</a:t>
            </a:r>
            <a:endParaRPr/>
          </a:p>
          <a:p>
            <a:pPr indent="-342900" lvl="0" marL="457200" rtl="0" algn="l">
              <a:lnSpc>
                <a:spcPct val="150000"/>
              </a:lnSpc>
              <a:spcBef>
                <a:spcPts val="0"/>
              </a:spcBef>
              <a:spcAft>
                <a:spcPts val="0"/>
              </a:spcAft>
              <a:buSzPts val="1800"/>
              <a:buChar char="●"/>
            </a:pPr>
            <a:r>
              <a:rPr lang="en-GB"/>
              <a:t>Analyseer en interpreteer</a:t>
            </a:r>
            <a:endParaRPr/>
          </a:p>
          <a:p>
            <a:pPr indent="-342900" lvl="0" marL="457200" rtl="0" algn="l">
              <a:lnSpc>
                <a:spcPct val="150000"/>
              </a:lnSpc>
              <a:spcBef>
                <a:spcPts val="0"/>
              </a:spcBef>
              <a:spcAft>
                <a:spcPts val="0"/>
              </a:spcAft>
              <a:buSzPts val="1800"/>
              <a:buChar char="●"/>
            </a:pPr>
            <a:r>
              <a:rPr lang="en-GB"/>
              <a:t>Geef een kritische evaluatie</a:t>
            </a:r>
            <a:endParaRPr/>
          </a:p>
          <a:p>
            <a:pPr indent="-342900" lvl="0" marL="457200" rtl="0" algn="l">
              <a:lnSpc>
                <a:spcPct val="150000"/>
              </a:lnSpc>
              <a:spcBef>
                <a:spcPts val="0"/>
              </a:spcBef>
              <a:spcAft>
                <a:spcPts val="0"/>
              </a:spcAft>
              <a:buSzPts val="1800"/>
              <a:buChar char="●"/>
            </a:pPr>
            <a:r>
              <a:rPr lang="en-GB"/>
              <a:t>Gebruik alinea’s met een logische structuur</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40"/>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De conclusie</a:t>
            </a:r>
            <a:endParaRPr/>
          </a:p>
        </p:txBody>
      </p:sp>
      <p:sp>
        <p:nvSpPr>
          <p:cNvPr id="171" name="Google Shape;171;p40"/>
          <p:cNvSpPr txBox="1"/>
          <p:nvPr>
            <p:ph idx="1" type="body"/>
          </p:nvPr>
        </p:nvSpPr>
        <p:spPr>
          <a:xfrm>
            <a:off x="934075" y="1363625"/>
            <a:ext cx="7200000" cy="320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a:t>Opzichzelfstaande literatuurstudie</a:t>
            </a:r>
            <a:r>
              <a:rPr b="1" lang="en-GB"/>
              <a:t>:</a:t>
            </a:r>
            <a:endParaRPr b="1"/>
          </a:p>
          <a:p>
            <a:pPr indent="-342900" lvl="0" marL="457200" rtl="0" algn="l">
              <a:spcBef>
                <a:spcPts val="1600"/>
              </a:spcBef>
              <a:spcAft>
                <a:spcPts val="0"/>
              </a:spcAft>
              <a:buSzPts val="1800"/>
              <a:buChar char="●"/>
            </a:pPr>
            <a:r>
              <a:rPr lang="en-GB"/>
              <a:t>Bespreek de implicaties</a:t>
            </a:r>
            <a:endParaRPr/>
          </a:p>
          <a:p>
            <a:pPr indent="-342900" lvl="0" marL="457200" rtl="0" algn="l">
              <a:spcBef>
                <a:spcPts val="0"/>
              </a:spcBef>
              <a:spcAft>
                <a:spcPts val="0"/>
              </a:spcAft>
              <a:buSzPts val="1800"/>
              <a:buChar char="●"/>
            </a:pPr>
            <a:r>
              <a:rPr lang="en-GB"/>
              <a:t>Draag ideeën voor vervolgonderzoek aan </a:t>
            </a:r>
            <a:endParaRPr b="1"/>
          </a:p>
          <a:p>
            <a:pPr indent="0" lvl="0" marL="0" rtl="0" algn="l">
              <a:lnSpc>
                <a:spcPct val="115000"/>
              </a:lnSpc>
              <a:spcBef>
                <a:spcPts val="1600"/>
              </a:spcBef>
              <a:spcAft>
                <a:spcPts val="0"/>
              </a:spcAft>
              <a:buNone/>
            </a:pPr>
            <a:r>
              <a:rPr b="1" lang="en-GB"/>
              <a:t>Deel van een scriptie, proefschrift, of research paper:</a:t>
            </a:r>
            <a:endParaRPr b="1"/>
          </a:p>
          <a:p>
            <a:pPr indent="-342900" lvl="0" marL="457200" rtl="0" algn="l">
              <a:lnSpc>
                <a:spcPct val="115000"/>
              </a:lnSpc>
              <a:spcBef>
                <a:spcPts val="1600"/>
              </a:spcBef>
              <a:spcAft>
                <a:spcPts val="0"/>
              </a:spcAft>
              <a:buSzPts val="1800"/>
              <a:buChar char="●"/>
            </a:pPr>
            <a:r>
              <a:rPr lang="en-GB"/>
              <a:t>Laat zien hoe de literatuurstudie je verdere aanpak heeft bepaald</a:t>
            </a:r>
            <a:endParaRPr/>
          </a:p>
          <a:p>
            <a:pPr indent="-342900" lvl="0" marL="457200" rtl="0" algn="l">
              <a:lnSpc>
                <a:spcPct val="115000"/>
              </a:lnSpc>
              <a:spcBef>
                <a:spcPts val="0"/>
              </a:spcBef>
              <a:spcAft>
                <a:spcPts val="0"/>
              </a:spcAft>
              <a:buSzPts val="1800"/>
              <a:buChar char="●"/>
            </a:pPr>
            <a:r>
              <a:rPr lang="en-GB"/>
              <a:t>Geef aan welke hiaten in de literatuur je in je tekst gaat bespreken</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41"/>
          <p:cNvSpPr txBox="1"/>
          <p:nvPr>
            <p:ph type="ctrTitle"/>
          </p:nvPr>
        </p:nvSpPr>
        <p:spPr>
          <a:xfrm>
            <a:off x="1312350" y="1274000"/>
            <a:ext cx="6519300" cy="120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sz="3600"/>
              <a:t>Vond je deze presentatie handig?</a:t>
            </a:r>
            <a:endParaRPr sz="3600"/>
          </a:p>
        </p:txBody>
      </p:sp>
      <p:sp>
        <p:nvSpPr>
          <p:cNvPr id="177" name="Google Shape;177;p41"/>
          <p:cNvSpPr txBox="1"/>
          <p:nvPr>
            <p:ph type="ctrTitle"/>
          </p:nvPr>
        </p:nvSpPr>
        <p:spPr>
          <a:xfrm>
            <a:off x="972000" y="2571750"/>
            <a:ext cx="7200000" cy="120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0" lang="en-GB" sz="1800"/>
              <a:t>We zouden het leuk vinden iets van je te horen!</a:t>
            </a:r>
            <a:br>
              <a:rPr b="0" lang="en-GB" sz="1800"/>
            </a:br>
            <a:r>
              <a:rPr b="0" lang="en-GB" sz="1800"/>
              <a:t>Je kunt je feedback of vragen mailen naar </a:t>
            </a:r>
            <a:r>
              <a:rPr b="0" lang="en-GB" sz="1800" u="sng">
                <a:solidFill>
                  <a:schemeClr val="hlink"/>
                </a:solidFill>
                <a:hlinkClick r:id="rId3"/>
              </a:rPr>
              <a:t>juliam@scribbr.com</a:t>
            </a:r>
            <a:endParaRPr b="0" sz="1800"/>
          </a:p>
          <a:p>
            <a:pPr indent="0" lvl="0" marL="0" rtl="0" algn="ctr">
              <a:spcBef>
                <a:spcPts val="0"/>
              </a:spcBef>
              <a:spcAft>
                <a:spcPts val="0"/>
              </a:spcAft>
              <a:buNone/>
            </a:pPr>
            <a:r>
              <a:t/>
            </a:r>
            <a:endParaRPr b="0" sz="1800"/>
          </a:p>
        </p:txBody>
      </p:sp>
      <p:pic>
        <p:nvPicPr>
          <p:cNvPr id="178" name="Google Shape;178;p41"/>
          <p:cNvPicPr preferRelativeResize="0"/>
          <p:nvPr/>
        </p:nvPicPr>
        <p:blipFill>
          <a:blip r:embed="rId4">
            <a:alphaModFix/>
          </a:blip>
          <a:stretch>
            <a:fillRect/>
          </a:stretch>
        </p:blipFill>
        <p:spPr>
          <a:xfrm>
            <a:off x="412475" y="1273999"/>
            <a:ext cx="960850" cy="22589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24"/>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Wat is een literatuurstudie?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42"/>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Hi, wij zijn Scribbr</a:t>
            </a:r>
            <a:r>
              <a:rPr lang="en-GB"/>
              <a:t>👋</a:t>
            </a:r>
            <a:endParaRPr/>
          </a:p>
        </p:txBody>
      </p:sp>
      <p:sp>
        <p:nvSpPr>
          <p:cNvPr id="184" name="Google Shape;184;p42"/>
          <p:cNvSpPr txBox="1"/>
          <p:nvPr>
            <p:ph idx="1" type="body"/>
          </p:nvPr>
        </p:nvSpPr>
        <p:spPr>
          <a:xfrm>
            <a:off x="934075" y="1368550"/>
            <a:ext cx="7200000" cy="3200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400"/>
              <a:t>We vormen een team van 60 mensen in Amsterdam en we werken samen met meer dan 500 freelance editors over de hele wereld om studenten te helpen met academisch onderzoek en schrijven, zodat ze zorgeloos kunnen afstuderen..</a:t>
            </a:r>
            <a:r>
              <a:rPr b="1" lang="en-GB" sz="1400"/>
              <a:t> </a:t>
            </a:r>
            <a:endParaRPr b="1" sz="1400"/>
          </a:p>
          <a:p>
            <a:pPr indent="0" lvl="0" marL="0" rtl="0" algn="l">
              <a:spcBef>
                <a:spcPts val="1600"/>
              </a:spcBef>
              <a:spcAft>
                <a:spcPts val="1600"/>
              </a:spcAft>
              <a:buNone/>
            </a:pPr>
            <a:r>
              <a:rPr lang="en-GB" sz="1400"/>
              <a:t>We werken iedere dag hard aan onze </a:t>
            </a:r>
            <a:r>
              <a:rPr lang="en-GB" sz="1400" u="sng">
                <a:solidFill>
                  <a:schemeClr val="hlink"/>
                </a:solidFill>
                <a:hlinkClick r:id="rId3"/>
              </a:rPr>
              <a:t>Nakijkservice</a:t>
            </a:r>
            <a:r>
              <a:rPr lang="en-GB" sz="1400"/>
              <a:t>, </a:t>
            </a:r>
            <a:r>
              <a:rPr lang="en-GB" sz="1400" u="sng">
                <a:solidFill>
                  <a:schemeClr val="hlink"/>
                </a:solidFill>
                <a:hlinkClick r:id="rId4"/>
              </a:rPr>
              <a:t>Plagiaat Checker</a:t>
            </a:r>
            <a:r>
              <a:rPr lang="en-GB" sz="1400"/>
              <a:t>, </a:t>
            </a:r>
            <a:r>
              <a:rPr lang="en-GB" sz="1400" u="sng">
                <a:solidFill>
                  <a:schemeClr val="hlink"/>
                </a:solidFill>
                <a:hlinkClick r:id="rId5"/>
              </a:rPr>
              <a:t>APA Generator</a:t>
            </a:r>
            <a:r>
              <a:rPr lang="en-GB" sz="1400"/>
              <a:t>, </a:t>
            </a:r>
            <a:r>
              <a:rPr lang="en-GB" sz="1400" u="sng">
                <a:solidFill>
                  <a:schemeClr val="hlink"/>
                </a:solidFill>
                <a:hlinkClick r:id="rId6"/>
              </a:rPr>
              <a:t>Knowledge Base</a:t>
            </a:r>
            <a:r>
              <a:rPr lang="en-GB" sz="1400"/>
              <a:t> en video’s op ons </a:t>
            </a:r>
            <a:r>
              <a:rPr lang="en-GB" sz="1400" u="sng">
                <a:solidFill>
                  <a:schemeClr val="hlink"/>
                </a:solidFill>
                <a:hlinkClick r:id="rId7"/>
              </a:rPr>
              <a:t>YouTube-channel</a:t>
            </a:r>
            <a:r>
              <a:rPr lang="en-GB" sz="1400"/>
              <a:t>.</a:t>
            </a:r>
            <a:endParaRPr sz="14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43"/>
          <p:cNvSpPr txBox="1"/>
          <p:nvPr>
            <p:ph type="title"/>
          </p:nvPr>
        </p:nvSpPr>
        <p:spPr>
          <a:xfrm>
            <a:off x="550250" y="460375"/>
            <a:ext cx="8209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1"/>
                </a:solidFill>
              </a:rPr>
              <a:t>Richtlijnen om deze presentatie te gebruiken</a:t>
            </a:r>
            <a:endParaRPr/>
          </a:p>
        </p:txBody>
      </p:sp>
      <p:sp>
        <p:nvSpPr>
          <p:cNvPr id="190" name="Google Shape;190;p43"/>
          <p:cNvSpPr txBox="1"/>
          <p:nvPr>
            <p:ph idx="1" type="body"/>
          </p:nvPr>
        </p:nvSpPr>
        <p:spPr>
          <a:xfrm>
            <a:off x="934075" y="1152475"/>
            <a:ext cx="7200000" cy="360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400"/>
              <a:t>Je kunt deze presentatie gratis gebruiken en aanpassen voor onderwijsdoeleinden. Je mag de presentatie:</a:t>
            </a:r>
            <a:endParaRPr sz="1400"/>
          </a:p>
          <a:p>
            <a:pPr indent="-317500" lvl="0" marL="457200" rtl="0" algn="l">
              <a:spcBef>
                <a:spcPts val="1600"/>
              </a:spcBef>
              <a:spcAft>
                <a:spcPts val="0"/>
              </a:spcAft>
              <a:buClr>
                <a:schemeClr val="accent2"/>
              </a:buClr>
              <a:buSzPts val="1400"/>
              <a:buChar char="✓"/>
            </a:pPr>
            <a:r>
              <a:rPr lang="en-GB" sz="1400"/>
              <a:t>Tonen in een onderwijssetting</a:t>
            </a:r>
            <a:endParaRPr sz="1400"/>
          </a:p>
          <a:p>
            <a:pPr indent="-317500" lvl="0" marL="457200" rtl="0" algn="l">
              <a:spcBef>
                <a:spcPts val="0"/>
              </a:spcBef>
              <a:spcAft>
                <a:spcPts val="0"/>
              </a:spcAft>
              <a:buClr>
                <a:schemeClr val="accent2"/>
              </a:buClr>
              <a:buSzPts val="1400"/>
              <a:buChar char="✓"/>
            </a:pPr>
            <a:r>
              <a:rPr lang="en-GB" sz="1400"/>
              <a:t>Aanpassen door slides toe te voegen, te verwijderen of te veranderen</a:t>
            </a:r>
            <a:endParaRPr sz="1400"/>
          </a:p>
          <a:p>
            <a:pPr indent="-317500" lvl="0" marL="457200" rtl="0" algn="l">
              <a:spcBef>
                <a:spcPts val="0"/>
              </a:spcBef>
              <a:spcAft>
                <a:spcPts val="0"/>
              </a:spcAft>
              <a:buClr>
                <a:schemeClr val="accent2"/>
              </a:buClr>
              <a:buSzPts val="1400"/>
              <a:buChar char="✓"/>
            </a:pPr>
            <a:r>
              <a:rPr lang="en-GB" sz="1400"/>
              <a:t>Verspreiden, bijvoorbeeld in de vorm van hand-outs of in leeromgevingen (zoals Brightspace, BlackBoard, Google Classroom)</a:t>
            </a:r>
            <a:endParaRPr sz="1400"/>
          </a:p>
          <a:p>
            <a:pPr indent="0" lvl="0" marL="0" rtl="0" algn="l">
              <a:spcBef>
                <a:spcPts val="1600"/>
              </a:spcBef>
              <a:spcAft>
                <a:spcPts val="1600"/>
              </a:spcAft>
              <a:buNone/>
            </a:pPr>
            <a:r>
              <a:rPr lang="en-GB" sz="1400"/>
              <a:t>→ Vermeld Scribbr wel als bron voor deze presentatie.</a:t>
            </a:r>
            <a:endParaRPr sz="1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25"/>
          <p:cNvSpPr txBox="1"/>
          <p:nvPr>
            <p:ph type="title"/>
          </p:nvPr>
        </p:nvSpPr>
        <p:spPr>
          <a:xfrm>
            <a:off x="934075" y="480800"/>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Wat is een literatuurstudie?</a:t>
            </a:r>
            <a:endParaRPr/>
          </a:p>
        </p:txBody>
      </p:sp>
      <p:sp>
        <p:nvSpPr>
          <p:cNvPr id="83" name="Google Shape;83;p25"/>
          <p:cNvSpPr txBox="1"/>
          <p:nvPr>
            <p:ph idx="1" type="body"/>
          </p:nvPr>
        </p:nvSpPr>
        <p:spPr>
          <a:xfrm>
            <a:off x="934075" y="1539375"/>
            <a:ext cx="7200000" cy="30294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GB"/>
              <a:t>Een onderzoek naar wetenschappelijke bronnen over een bepaald onderwerp</a:t>
            </a:r>
            <a:endParaRPr/>
          </a:p>
          <a:p>
            <a:pPr indent="-342900" lvl="0" marL="457200" rtl="0" algn="l">
              <a:lnSpc>
                <a:spcPct val="150000"/>
              </a:lnSpc>
              <a:spcBef>
                <a:spcPts val="0"/>
              </a:spcBef>
              <a:spcAft>
                <a:spcPts val="0"/>
              </a:spcAft>
              <a:buSzPts val="1800"/>
              <a:buChar char="●"/>
            </a:pPr>
            <a:r>
              <a:rPr lang="en-GB"/>
              <a:t>Geeft een overzicht van bestaande kennis</a:t>
            </a:r>
            <a:endParaRPr/>
          </a:p>
          <a:p>
            <a:pPr indent="-342900" lvl="0" marL="457200" rtl="0" algn="l">
              <a:lnSpc>
                <a:spcPct val="150000"/>
              </a:lnSpc>
              <a:spcBef>
                <a:spcPts val="0"/>
              </a:spcBef>
              <a:spcAft>
                <a:spcPts val="0"/>
              </a:spcAft>
              <a:buSzPts val="1800"/>
              <a:buChar char="●"/>
            </a:pPr>
            <a:r>
              <a:rPr lang="en-GB"/>
              <a:t>Identificeert relevante theorieën en methoden</a:t>
            </a:r>
            <a:endParaRPr/>
          </a:p>
          <a:p>
            <a:pPr indent="-342900" lvl="0" marL="457200" rtl="0" algn="l">
              <a:lnSpc>
                <a:spcPct val="150000"/>
              </a:lnSpc>
              <a:spcBef>
                <a:spcPts val="0"/>
              </a:spcBef>
              <a:spcAft>
                <a:spcPts val="0"/>
              </a:spcAft>
              <a:buSzPts val="1800"/>
              <a:buChar char="●"/>
            </a:pPr>
            <a:r>
              <a:rPr lang="en-GB"/>
              <a:t>Identificeert hiaten in bestaande onderzoeken</a:t>
            </a:r>
            <a:endParaRPr/>
          </a:p>
          <a:p>
            <a:pPr indent="-342900" lvl="0" marL="457200" rtl="0" algn="l">
              <a:lnSpc>
                <a:spcPct val="150000"/>
              </a:lnSpc>
              <a:spcBef>
                <a:spcPts val="0"/>
              </a:spcBef>
              <a:spcAft>
                <a:spcPts val="0"/>
              </a:spcAft>
              <a:buSzPts val="1800"/>
              <a:buChar char="●"/>
            </a:pPr>
            <a:r>
              <a:rPr lang="en-GB"/>
              <a:t>Kan voorkomen als deel van een ander onderzoek of als een opzichzelfstaand onderzoek</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26"/>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Doel van de literatuurstudie</a:t>
            </a:r>
            <a:endParaRPr/>
          </a:p>
        </p:txBody>
      </p:sp>
      <p:sp>
        <p:nvSpPr>
          <p:cNvPr id="89" name="Google Shape;89;p26"/>
          <p:cNvSpPr txBox="1"/>
          <p:nvPr>
            <p:ph idx="1" type="body"/>
          </p:nvPr>
        </p:nvSpPr>
        <p:spPr>
          <a:xfrm>
            <a:off x="934075" y="1649350"/>
            <a:ext cx="7200000" cy="29196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GB"/>
              <a:t>Je laat zien dat je bekend bent met het onderwerp in de wetenschappelijke context</a:t>
            </a:r>
            <a:endParaRPr/>
          </a:p>
          <a:p>
            <a:pPr indent="-342900" lvl="0" marL="457200" rtl="0" algn="l">
              <a:lnSpc>
                <a:spcPct val="150000"/>
              </a:lnSpc>
              <a:spcBef>
                <a:spcPts val="0"/>
              </a:spcBef>
              <a:spcAft>
                <a:spcPts val="0"/>
              </a:spcAft>
              <a:buSzPts val="1800"/>
              <a:buChar char="✓"/>
            </a:pPr>
            <a:r>
              <a:rPr lang="en-GB"/>
              <a:t>Je ontwikkelt een theoretisch kader en een methodologie</a:t>
            </a:r>
            <a:endParaRPr/>
          </a:p>
          <a:p>
            <a:pPr indent="-342900" lvl="0" marL="457200" rtl="0" algn="l">
              <a:lnSpc>
                <a:spcPct val="150000"/>
              </a:lnSpc>
              <a:spcBef>
                <a:spcPts val="0"/>
              </a:spcBef>
              <a:spcAft>
                <a:spcPts val="0"/>
              </a:spcAft>
              <a:buSzPts val="1800"/>
              <a:buChar char="✓"/>
            </a:pPr>
            <a:r>
              <a:rPr lang="en-GB"/>
              <a:t>Je positioneert jezelf ten opzichte van andere onderzoekers</a:t>
            </a:r>
            <a:endParaRPr/>
          </a:p>
          <a:p>
            <a:pPr indent="-342900" lvl="0" marL="457200" rtl="0" algn="l">
              <a:lnSpc>
                <a:spcPct val="150000"/>
              </a:lnSpc>
              <a:spcBef>
                <a:spcPts val="0"/>
              </a:spcBef>
              <a:spcAft>
                <a:spcPts val="0"/>
              </a:spcAft>
              <a:buSzPts val="1800"/>
              <a:buChar char="✓"/>
            </a:pPr>
            <a:r>
              <a:rPr lang="en-GB"/>
              <a:t>Je laat zien hoe jouw onderzoek in het totaalplaatje past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7"/>
          <p:cNvSpPr txBox="1"/>
          <p:nvPr>
            <p:ph type="ctrTitle"/>
          </p:nvPr>
        </p:nvSpPr>
        <p:spPr>
          <a:xfrm>
            <a:off x="972000" y="1648175"/>
            <a:ext cx="7200000" cy="1596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Een literatuurstudie uitvoeren in 5 stappen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8"/>
          <p:cNvSpPr txBox="1"/>
          <p:nvPr>
            <p:ph type="title"/>
          </p:nvPr>
        </p:nvSpPr>
        <p:spPr>
          <a:xfrm>
            <a:off x="934075" y="480800"/>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Stap 1: Zoek naar relevante literatuur</a:t>
            </a:r>
            <a:endParaRPr/>
          </a:p>
        </p:txBody>
      </p:sp>
      <p:sp>
        <p:nvSpPr>
          <p:cNvPr id="100" name="Google Shape;100;p28"/>
          <p:cNvSpPr txBox="1"/>
          <p:nvPr>
            <p:ph idx="1" type="body"/>
          </p:nvPr>
        </p:nvSpPr>
        <p:spPr>
          <a:xfrm>
            <a:off x="934075" y="1710425"/>
            <a:ext cx="7200000" cy="28584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GB"/>
              <a:t>Definieer je onderwerp</a:t>
            </a:r>
            <a:endParaRPr/>
          </a:p>
          <a:p>
            <a:pPr indent="-342900" lvl="0" marL="457200" rtl="0" algn="l">
              <a:lnSpc>
                <a:spcPct val="150000"/>
              </a:lnSpc>
              <a:spcBef>
                <a:spcPts val="0"/>
              </a:spcBef>
              <a:spcAft>
                <a:spcPts val="0"/>
              </a:spcAft>
              <a:buSzPts val="1800"/>
              <a:buChar char="●"/>
            </a:pPr>
            <a:r>
              <a:rPr lang="en-GB"/>
              <a:t>Ontwikkel je probleemstelling en je vragen</a:t>
            </a:r>
            <a:endParaRPr/>
          </a:p>
          <a:p>
            <a:pPr indent="-342900" lvl="0" marL="457200" rtl="0" algn="l">
              <a:lnSpc>
                <a:spcPct val="150000"/>
              </a:lnSpc>
              <a:spcBef>
                <a:spcPts val="0"/>
              </a:spcBef>
              <a:spcAft>
                <a:spcPts val="0"/>
              </a:spcAft>
              <a:buSzPts val="1800"/>
              <a:buChar char="●"/>
            </a:pPr>
            <a:r>
              <a:rPr lang="en-GB"/>
              <a:t>Bedenk relevante sleutelwoorden of zoektermen</a:t>
            </a:r>
            <a:endParaRPr/>
          </a:p>
          <a:p>
            <a:pPr indent="-342900" lvl="0" marL="457200" rtl="0" algn="l">
              <a:lnSpc>
                <a:spcPct val="150000"/>
              </a:lnSpc>
              <a:spcBef>
                <a:spcPts val="0"/>
              </a:spcBef>
              <a:spcAft>
                <a:spcPts val="0"/>
              </a:spcAft>
              <a:buSzPts val="1800"/>
              <a:buChar char="●"/>
            </a:pPr>
            <a:r>
              <a:rPr lang="en-GB"/>
              <a:t>Begin je zoektocht naar literatuur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9"/>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Waar kun je bronnen vinden</a:t>
            </a:r>
            <a:endParaRPr/>
          </a:p>
        </p:txBody>
      </p:sp>
      <p:sp>
        <p:nvSpPr>
          <p:cNvPr id="106" name="Google Shape;106;p29"/>
          <p:cNvSpPr txBox="1"/>
          <p:nvPr>
            <p:ph idx="1" type="body"/>
          </p:nvPr>
        </p:nvSpPr>
        <p:spPr>
          <a:xfrm>
            <a:off x="400650" y="1161025"/>
            <a:ext cx="8552100" cy="34164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GB"/>
              <a:t>De universiteitsbibliotheek </a:t>
            </a:r>
            <a:endParaRPr/>
          </a:p>
          <a:p>
            <a:pPr indent="-342900" lvl="0" marL="457200" rtl="0" algn="l">
              <a:lnSpc>
                <a:spcPct val="150000"/>
              </a:lnSpc>
              <a:spcBef>
                <a:spcPts val="0"/>
              </a:spcBef>
              <a:spcAft>
                <a:spcPts val="0"/>
              </a:spcAft>
              <a:buSzPts val="1800"/>
              <a:buChar char="●"/>
            </a:pPr>
            <a:r>
              <a:rPr lang="en-GB" u="sng">
                <a:solidFill>
                  <a:schemeClr val="hlink"/>
                </a:solidFill>
                <a:hlinkClick r:id="rId3"/>
              </a:rPr>
              <a:t>Google Scholar</a:t>
            </a:r>
            <a:endParaRPr/>
          </a:p>
          <a:p>
            <a:pPr indent="-342900" lvl="0" marL="457200" rtl="0" algn="l">
              <a:lnSpc>
                <a:spcPct val="150000"/>
              </a:lnSpc>
              <a:spcBef>
                <a:spcPts val="0"/>
              </a:spcBef>
              <a:spcAft>
                <a:spcPts val="0"/>
              </a:spcAft>
              <a:buSzPts val="1800"/>
              <a:buChar char="●"/>
            </a:pPr>
            <a:r>
              <a:rPr lang="en-GB" u="sng">
                <a:solidFill>
                  <a:schemeClr val="hlink"/>
                </a:solidFill>
                <a:hlinkClick r:id="rId4"/>
              </a:rPr>
              <a:t>JSTOR</a:t>
            </a:r>
            <a:endParaRPr/>
          </a:p>
          <a:p>
            <a:pPr indent="-342900" lvl="0" marL="457200" rtl="0" algn="l">
              <a:lnSpc>
                <a:spcPct val="150000"/>
              </a:lnSpc>
              <a:spcBef>
                <a:spcPts val="0"/>
              </a:spcBef>
              <a:spcAft>
                <a:spcPts val="0"/>
              </a:spcAft>
              <a:buSzPts val="1800"/>
              <a:buChar char="●"/>
            </a:pPr>
            <a:r>
              <a:rPr lang="en-GB" u="sng">
                <a:solidFill>
                  <a:schemeClr val="hlink"/>
                </a:solidFill>
                <a:hlinkClick r:id="rId5"/>
              </a:rPr>
              <a:t>EBSCO</a:t>
            </a:r>
            <a:endParaRPr/>
          </a:p>
          <a:p>
            <a:pPr indent="-342900" lvl="0" marL="457200" rtl="0" algn="l">
              <a:lnSpc>
                <a:spcPct val="150000"/>
              </a:lnSpc>
              <a:spcBef>
                <a:spcPts val="0"/>
              </a:spcBef>
              <a:spcAft>
                <a:spcPts val="0"/>
              </a:spcAft>
              <a:buSzPts val="1800"/>
              <a:buChar char="●"/>
            </a:pPr>
            <a:r>
              <a:rPr lang="en-GB" u="sng">
                <a:solidFill>
                  <a:schemeClr val="hlink"/>
                </a:solidFill>
                <a:hlinkClick r:id="rId6"/>
              </a:rPr>
              <a:t>Project Muse</a:t>
            </a:r>
            <a:r>
              <a:rPr lang="en-GB"/>
              <a:t> (geesteswetenschappen en sociale wetenschappen)</a:t>
            </a:r>
            <a:endParaRPr/>
          </a:p>
          <a:p>
            <a:pPr indent="-342900" lvl="0" marL="457200" rtl="0" algn="l">
              <a:lnSpc>
                <a:spcPct val="150000"/>
              </a:lnSpc>
              <a:spcBef>
                <a:spcPts val="0"/>
              </a:spcBef>
              <a:spcAft>
                <a:spcPts val="0"/>
              </a:spcAft>
              <a:buSzPts val="1800"/>
              <a:buChar char="●"/>
            </a:pPr>
            <a:r>
              <a:rPr lang="en-GB" u="sng">
                <a:solidFill>
                  <a:schemeClr val="hlink"/>
                </a:solidFill>
                <a:hlinkClick r:id="rId7"/>
              </a:rPr>
              <a:t>Medline</a:t>
            </a:r>
            <a:r>
              <a:rPr lang="en-GB"/>
              <a:t> (gezondheidswetenschappen en biomedische wetenschappen)</a:t>
            </a:r>
            <a:endParaRPr/>
          </a:p>
          <a:p>
            <a:pPr indent="-342900" lvl="0" marL="457200" rtl="0" algn="l">
              <a:lnSpc>
                <a:spcPct val="150000"/>
              </a:lnSpc>
              <a:spcBef>
                <a:spcPts val="0"/>
              </a:spcBef>
              <a:spcAft>
                <a:spcPts val="0"/>
              </a:spcAft>
              <a:buSzPts val="1800"/>
              <a:buChar char="●"/>
            </a:pPr>
            <a:r>
              <a:rPr lang="en-GB" u="sng">
                <a:solidFill>
                  <a:schemeClr val="hlink"/>
                </a:solidFill>
                <a:hlinkClick r:id="rId8"/>
              </a:rPr>
              <a:t>EconLit</a:t>
            </a:r>
            <a:r>
              <a:rPr lang="en-GB"/>
              <a:t> (economie)</a:t>
            </a:r>
            <a:endParaRPr/>
          </a:p>
          <a:p>
            <a:pPr indent="-342900" lvl="0" marL="457200" rtl="0" algn="l">
              <a:lnSpc>
                <a:spcPct val="150000"/>
              </a:lnSpc>
              <a:spcBef>
                <a:spcPts val="0"/>
              </a:spcBef>
              <a:spcAft>
                <a:spcPts val="0"/>
              </a:spcAft>
              <a:buSzPts val="1800"/>
              <a:buChar char="●"/>
            </a:pPr>
            <a:r>
              <a:rPr lang="en-GB" u="sng">
                <a:solidFill>
                  <a:schemeClr val="hlink"/>
                </a:solidFill>
                <a:hlinkClick r:id="rId9"/>
              </a:rPr>
              <a:t>Inspec</a:t>
            </a:r>
            <a:r>
              <a:rPr lang="en-GB"/>
              <a:t> (natuurkunde, techniek en informatiekunde)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30"/>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Efficiënt zoeken</a:t>
            </a:r>
            <a:endParaRPr/>
          </a:p>
        </p:txBody>
      </p:sp>
      <p:sp>
        <p:nvSpPr>
          <p:cNvPr id="112" name="Google Shape;112;p30"/>
          <p:cNvSpPr txBox="1"/>
          <p:nvPr>
            <p:ph idx="1" type="body"/>
          </p:nvPr>
        </p:nvSpPr>
        <p:spPr>
          <a:xfrm>
            <a:off x="934075" y="1524150"/>
            <a:ext cx="7200000" cy="28218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GB"/>
              <a:t>Gebruik booleaanse operatoren (</a:t>
            </a:r>
            <a:r>
              <a:rPr b="1" lang="en-GB"/>
              <a:t>AND</a:t>
            </a:r>
            <a:r>
              <a:rPr lang="en-GB"/>
              <a:t>, </a:t>
            </a:r>
            <a:r>
              <a:rPr b="1" lang="en-GB"/>
              <a:t>OR</a:t>
            </a:r>
            <a:r>
              <a:rPr lang="en-GB"/>
              <a:t>, </a:t>
            </a:r>
            <a:r>
              <a:rPr b="1" lang="en-GB"/>
              <a:t>NOT</a:t>
            </a:r>
            <a:r>
              <a:rPr lang="en-GB"/>
              <a:t>)</a:t>
            </a:r>
            <a:endParaRPr/>
          </a:p>
          <a:p>
            <a:pPr indent="-342900" lvl="0" marL="457200" rtl="0" algn="l">
              <a:lnSpc>
                <a:spcPct val="150000"/>
              </a:lnSpc>
              <a:spcBef>
                <a:spcPts val="0"/>
              </a:spcBef>
              <a:spcAft>
                <a:spcPts val="0"/>
              </a:spcAft>
              <a:buSzPts val="1800"/>
              <a:buChar char="●"/>
            </a:pPr>
            <a:r>
              <a:rPr lang="en-GB"/>
              <a:t>Lees samenvattingen</a:t>
            </a:r>
            <a:endParaRPr/>
          </a:p>
          <a:p>
            <a:pPr indent="-342900" lvl="0" marL="457200" rtl="0" algn="l">
              <a:lnSpc>
                <a:spcPct val="150000"/>
              </a:lnSpc>
              <a:spcBef>
                <a:spcPts val="0"/>
              </a:spcBef>
              <a:spcAft>
                <a:spcPts val="0"/>
              </a:spcAft>
              <a:buSzPts val="1800"/>
              <a:buChar char="●"/>
            </a:pPr>
            <a:r>
              <a:rPr lang="en-GB"/>
              <a:t>Bekijk de literatuurlijsten voor meer bronnen</a:t>
            </a:r>
            <a:endParaRPr/>
          </a:p>
          <a:p>
            <a:pPr indent="-342900" lvl="0" marL="457200" rtl="0" algn="l">
              <a:lnSpc>
                <a:spcPct val="150000"/>
              </a:lnSpc>
              <a:spcBef>
                <a:spcPts val="0"/>
              </a:spcBef>
              <a:spcAft>
                <a:spcPts val="0"/>
              </a:spcAft>
              <a:buSzPts val="1800"/>
              <a:buChar char="●"/>
            </a:pPr>
            <a:r>
              <a:rPr lang="en-GB"/>
              <a:t>Noteer bronnen waarnaar herhaaldelijk wordt verwezen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31"/>
          <p:cNvSpPr txBox="1"/>
          <p:nvPr>
            <p:ph type="title"/>
          </p:nvPr>
        </p:nvSpPr>
        <p:spPr>
          <a:xfrm>
            <a:off x="934075" y="445025"/>
            <a:ext cx="720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Stap 2: Evalueer en selecteer bronnen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cribbr">
  <a:themeElements>
    <a:clrScheme name="Simple Light">
      <a:dk1>
        <a:srgbClr val="202F66"/>
      </a:dk1>
      <a:lt1>
        <a:srgbClr val="FFFFFF"/>
      </a:lt1>
      <a:dk2>
        <a:srgbClr val="15204F"/>
      </a:dk2>
      <a:lt2>
        <a:srgbClr val="F9F9FB"/>
      </a:lt2>
      <a:accent1>
        <a:srgbClr val="FC5216"/>
      </a:accent1>
      <a:accent2>
        <a:srgbClr val="18CDBB"/>
      </a:accent2>
      <a:accent3>
        <a:srgbClr val="BE59BE"/>
      </a:accent3>
      <a:accent4>
        <a:srgbClr val="92C65A"/>
      </a:accent4>
      <a:accent5>
        <a:srgbClr val="FFC107"/>
      </a:accent5>
      <a:accent6>
        <a:srgbClr val="FF6562"/>
      </a:accent6>
      <a:hlink>
        <a:srgbClr val="1F80E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